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4" r:id="rId2"/>
    <p:sldId id="350" r:id="rId3"/>
    <p:sldId id="351" r:id="rId4"/>
    <p:sldId id="352" r:id="rId5"/>
    <p:sldId id="353" r:id="rId6"/>
    <p:sldId id="354" r:id="rId7"/>
    <p:sldId id="355" r:id="rId8"/>
    <p:sldId id="373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34919" y="1752600"/>
            <a:ext cx="1678305" cy="468630"/>
          </a:xfrm>
          <a:custGeom>
            <a:avLst/>
            <a:gdLst/>
            <a:ahLst/>
            <a:cxnLst/>
            <a:rect l="l" t="t" r="r" b="b"/>
            <a:pathLst>
              <a:path w="1678304" h="468630">
                <a:moveTo>
                  <a:pt x="901700" y="0"/>
                </a:moveTo>
                <a:lnTo>
                  <a:pt x="784225" y="0"/>
                </a:lnTo>
                <a:lnTo>
                  <a:pt x="592073" y="12700"/>
                </a:lnTo>
                <a:lnTo>
                  <a:pt x="493648" y="31750"/>
                </a:lnTo>
                <a:lnTo>
                  <a:pt x="407923" y="50800"/>
                </a:lnTo>
                <a:lnTo>
                  <a:pt x="315848" y="76200"/>
                </a:lnTo>
                <a:lnTo>
                  <a:pt x="228600" y="118999"/>
                </a:lnTo>
                <a:lnTo>
                  <a:pt x="185674" y="144399"/>
                </a:lnTo>
                <a:lnTo>
                  <a:pt x="149225" y="176149"/>
                </a:lnTo>
                <a:lnTo>
                  <a:pt x="104775" y="207899"/>
                </a:lnTo>
                <a:lnTo>
                  <a:pt x="68199" y="245999"/>
                </a:lnTo>
                <a:lnTo>
                  <a:pt x="31750" y="271399"/>
                </a:lnTo>
                <a:lnTo>
                  <a:pt x="12700" y="296799"/>
                </a:lnTo>
                <a:lnTo>
                  <a:pt x="0" y="322199"/>
                </a:lnTo>
                <a:lnTo>
                  <a:pt x="0" y="347599"/>
                </a:lnTo>
                <a:lnTo>
                  <a:pt x="6350" y="372999"/>
                </a:lnTo>
                <a:lnTo>
                  <a:pt x="19050" y="398399"/>
                </a:lnTo>
                <a:lnTo>
                  <a:pt x="44450" y="423799"/>
                </a:lnTo>
                <a:lnTo>
                  <a:pt x="68199" y="449199"/>
                </a:lnTo>
                <a:lnTo>
                  <a:pt x="87249" y="461899"/>
                </a:lnTo>
                <a:lnTo>
                  <a:pt x="104775" y="468249"/>
                </a:lnTo>
                <a:lnTo>
                  <a:pt x="1562100" y="449199"/>
                </a:lnTo>
                <a:lnTo>
                  <a:pt x="1592198" y="436499"/>
                </a:lnTo>
                <a:lnTo>
                  <a:pt x="1617598" y="423799"/>
                </a:lnTo>
                <a:lnTo>
                  <a:pt x="1635125" y="411099"/>
                </a:lnTo>
                <a:lnTo>
                  <a:pt x="1654175" y="398399"/>
                </a:lnTo>
                <a:lnTo>
                  <a:pt x="1666875" y="379349"/>
                </a:lnTo>
                <a:lnTo>
                  <a:pt x="1673225" y="360299"/>
                </a:lnTo>
                <a:lnTo>
                  <a:pt x="1677923" y="347599"/>
                </a:lnTo>
                <a:lnTo>
                  <a:pt x="1677923" y="328549"/>
                </a:lnTo>
                <a:lnTo>
                  <a:pt x="1673225" y="309499"/>
                </a:lnTo>
                <a:lnTo>
                  <a:pt x="1635125" y="245999"/>
                </a:lnTo>
                <a:lnTo>
                  <a:pt x="1592198" y="207899"/>
                </a:lnTo>
                <a:lnTo>
                  <a:pt x="1536700" y="169799"/>
                </a:lnTo>
                <a:lnTo>
                  <a:pt x="1474723" y="131699"/>
                </a:lnTo>
                <a:lnTo>
                  <a:pt x="1395348" y="93599"/>
                </a:lnTo>
                <a:lnTo>
                  <a:pt x="1314450" y="63500"/>
                </a:lnTo>
                <a:lnTo>
                  <a:pt x="1222375" y="38100"/>
                </a:lnTo>
                <a:lnTo>
                  <a:pt x="1117600" y="19050"/>
                </a:lnTo>
                <a:lnTo>
                  <a:pt x="1012825" y="6350"/>
                </a:lnTo>
                <a:lnTo>
                  <a:pt x="901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34919" y="1752600"/>
            <a:ext cx="1678305" cy="468630"/>
          </a:xfrm>
          <a:custGeom>
            <a:avLst/>
            <a:gdLst/>
            <a:ahLst/>
            <a:cxnLst/>
            <a:rect l="l" t="t" r="r" b="b"/>
            <a:pathLst>
              <a:path w="1678304" h="468630">
                <a:moveTo>
                  <a:pt x="1562100" y="449199"/>
                </a:moveTo>
                <a:lnTo>
                  <a:pt x="1592198" y="436499"/>
                </a:lnTo>
                <a:lnTo>
                  <a:pt x="1617598" y="423799"/>
                </a:lnTo>
                <a:lnTo>
                  <a:pt x="1635125" y="411099"/>
                </a:lnTo>
                <a:lnTo>
                  <a:pt x="1654175" y="398399"/>
                </a:lnTo>
                <a:lnTo>
                  <a:pt x="1666875" y="379349"/>
                </a:lnTo>
                <a:lnTo>
                  <a:pt x="1673225" y="360299"/>
                </a:lnTo>
                <a:lnTo>
                  <a:pt x="1677923" y="347599"/>
                </a:lnTo>
                <a:lnTo>
                  <a:pt x="1677923" y="328549"/>
                </a:lnTo>
                <a:lnTo>
                  <a:pt x="1673225" y="309499"/>
                </a:lnTo>
                <a:lnTo>
                  <a:pt x="1660525" y="284099"/>
                </a:lnTo>
                <a:lnTo>
                  <a:pt x="1647825" y="265049"/>
                </a:lnTo>
                <a:lnTo>
                  <a:pt x="1635125" y="245999"/>
                </a:lnTo>
                <a:lnTo>
                  <a:pt x="1592198" y="207899"/>
                </a:lnTo>
                <a:lnTo>
                  <a:pt x="1536700" y="169799"/>
                </a:lnTo>
                <a:lnTo>
                  <a:pt x="1474723" y="131699"/>
                </a:lnTo>
                <a:lnTo>
                  <a:pt x="1395348" y="93599"/>
                </a:lnTo>
                <a:lnTo>
                  <a:pt x="1314450" y="63500"/>
                </a:lnTo>
                <a:lnTo>
                  <a:pt x="1222375" y="38100"/>
                </a:lnTo>
                <a:lnTo>
                  <a:pt x="1117600" y="19050"/>
                </a:lnTo>
                <a:lnTo>
                  <a:pt x="1012825" y="6350"/>
                </a:lnTo>
                <a:lnTo>
                  <a:pt x="901700" y="0"/>
                </a:lnTo>
                <a:lnTo>
                  <a:pt x="784225" y="0"/>
                </a:lnTo>
                <a:lnTo>
                  <a:pt x="685800" y="6350"/>
                </a:lnTo>
                <a:lnTo>
                  <a:pt x="592073" y="12700"/>
                </a:lnTo>
                <a:lnTo>
                  <a:pt x="493648" y="31750"/>
                </a:lnTo>
                <a:lnTo>
                  <a:pt x="407923" y="50800"/>
                </a:lnTo>
                <a:lnTo>
                  <a:pt x="315848" y="76200"/>
                </a:lnTo>
                <a:lnTo>
                  <a:pt x="228600" y="118999"/>
                </a:lnTo>
                <a:lnTo>
                  <a:pt x="185674" y="144399"/>
                </a:lnTo>
                <a:lnTo>
                  <a:pt x="149225" y="176149"/>
                </a:lnTo>
                <a:lnTo>
                  <a:pt x="104775" y="207899"/>
                </a:lnTo>
                <a:lnTo>
                  <a:pt x="68199" y="245999"/>
                </a:lnTo>
                <a:lnTo>
                  <a:pt x="31750" y="271399"/>
                </a:lnTo>
                <a:lnTo>
                  <a:pt x="12700" y="296799"/>
                </a:lnTo>
                <a:lnTo>
                  <a:pt x="0" y="322199"/>
                </a:lnTo>
                <a:lnTo>
                  <a:pt x="0" y="347599"/>
                </a:lnTo>
                <a:lnTo>
                  <a:pt x="6350" y="372999"/>
                </a:lnTo>
                <a:lnTo>
                  <a:pt x="19050" y="398399"/>
                </a:lnTo>
                <a:lnTo>
                  <a:pt x="44450" y="423799"/>
                </a:lnTo>
                <a:lnTo>
                  <a:pt x="68199" y="449199"/>
                </a:lnTo>
                <a:lnTo>
                  <a:pt x="87249" y="461899"/>
                </a:lnTo>
                <a:lnTo>
                  <a:pt x="104775" y="468249"/>
                </a:lnTo>
              </a:path>
            </a:pathLst>
          </a:custGeom>
          <a:ln w="28575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542794" y="2335148"/>
            <a:ext cx="2597150" cy="2068830"/>
          </a:xfrm>
          <a:custGeom>
            <a:avLst/>
            <a:gdLst/>
            <a:ahLst/>
            <a:cxnLst/>
            <a:rect l="l" t="t" r="r" b="b"/>
            <a:pathLst>
              <a:path w="2597150" h="2068829">
                <a:moveTo>
                  <a:pt x="1930400" y="0"/>
                </a:moveTo>
                <a:lnTo>
                  <a:pt x="652399" y="4825"/>
                </a:lnTo>
                <a:lnTo>
                  <a:pt x="579374" y="42925"/>
                </a:lnTo>
                <a:lnTo>
                  <a:pt x="511175" y="87375"/>
                </a:lnTo>
                <a:lnTo>
                  <a:pt x="449199" y="131825"/>
                </a:lnTo>
                <a:lnTo>
                  <a:pt x="325374" y="233425"/>
                </a:lnTo>
                <a:lnTo>
                  <a:pt x="271399" y="290575"/>
                </a:lnTo>
                <a:lnTo>
                  <a:pt x="220599" y="347725"/>
                </a:lnTo>
                <a:lnTo>
                  <a:pt x="177800" y="404875"/>
                </a:lnTo>
                <a:lnTo>
                  <a:pt x="134874" y="468375"/>
                </a:lnTo>
                <a:lnTo>
                  <a:pt x="104775" y="530225"/>
                </a:lnTo>
                <a:lnTo>
                  <a:pt x="73025" y="600075"/>
                </a:lnTo>
                <a:lnTo>
                  <a:pt x="42799" y="669925"/>
                </a:lnTo>
                <a:lnTo>
                  <a:pt x="23749" y="739775"/>
                </a:lnTo>
                <a:lnTo>
                  <a:pt x="11049" y="815975"/>
                </a:lnTo>
                <a:lnTo>
                  <a:pt x="0" y="892175"/>
                </a:lnTo>
                <a:lnTo>
                  <a:pt x="0" y="1025525"/>
                </a:lnTo>
                <a:lnTo>
                  <a:pt x="4699" y="1081151"/>
                </a:lnTo>
                <a:lnTo>
                  <a:pt x="11049" y="1131951"/>
                </a:lnTo>
                <a:lnTo>
                  <a:pt x="23749" y="1189101"/>
                </a:lnTo>
                <a:lnTo>
                  <a:pt x="36449" y="1239901"/>
                </a:lnTo>
                <a:lnTo>
                  <a:pt x="55499" y="1297051"/>
                </a:lnTo>
                <a:lnTo>
                  <a:pt x="79375" y="1347851"/>
                </a:lnTo>
                <a:lnTo>
                  <a:pt x="98425" y="1398651"/>
                </a:lnTo>
                <a:lnTo>
                  <a:pt x="153924" y="1493901"/>
                </a:lnTo>
                <a:lnTo>
                  <a:pt x="220599" y="1581150"/>
                </a:lnTo>
                <a:lnTo>
                  <a:pt x="295275" y="1670050"/>
                </a:lnTo>
                <a:lnTo>
                  <a:pt x="381000" y="1746250"/>
                </a:lnTo>
                <a:lnTo>
                  <a:pt x="474599" y="1816100"/>
                </a:lnTo>
                <a:lnTo>
                  <a:pt x="573024" y="1879600"/>
                </a:lnTo>
                <a:lnTo>
                  <a:pt x="677799" y="1936750"/>
                </a:lnTo>
                <a:lnTo>
                  <a:pt x="795273" y="1987550"/>
                </a:lnTo>
                <a:lnTo>
                  <a:pt x="912748" y="2019300"/>
                </a:lnTo>
                <a:lnTo>
                  <a:pt x="1035050" y="2051050"/>
                </a:lnTo>
                <a:lnTo>
                  <a:pt x="1165225" y="2062226"/>
                </a:lnTo>
                <a:lnTo>
                  <a:pt x="1300098" y="2068576"/>
                </a:lnTo>
                <a:lnTo>
                  <a:pt x="1430273" y="2062226"/>
                </a:lnTo>
                <a:lnTo>
                  <a:pt x="1560448" y="2051050"/>
                </a:lnTo>
                <a:lnTo>
                  <a:pt x="1682750" y="2019300"/>
                </a:lnTo>
                <a:lnTo>
                  <a:pt x="1800225" y="1987550"/>
                </a:lnTo>
                <a:lnTo>
                  <a:pt x="1917700" y="1936750"/>
                </a:lnTo>
                <a:lnTo>
                  <a:pt x="2022475" y="1879600"/>
                </a:lnTo>
                <a:lnTo>
                  <a:pt x="2127250" y="1816100"/>
                </a:lnTo>
                <a:lnTo>
                  <a:pt x="2214498" y="1746250"/>
                </a:lnTo>
                <a:lnTo>
                  <a:pt x="2300223" y="1670050"/>
                </a:lnTo>
                <a:lnTo>
                  <a:pt x="2374900" y="1581150"/>
                </a:lnTo>
                <a:lnTo>
                  <a:pt x="2441575" y="1493901"/>
                </a:lnTo>
                <a:lnTo>
                  <a:pt x="2497073" y="1398651"/>
                </a:lnTo>
                <a:lnTo>
                  <a:pt x="2522473" y="1347851"/>
                </a:lnTo>
                <a:lnTo>
                  <a:pt x="2541523" y="1297051"/>
                </a:lnTo>
                <a:lnTo>
                  <a:pt x="2559050" y="1239901"/>
                </a:lnTo>
                <a:lnTo>
                  <a:pt x="2571750" y="1189101"/>
                </a:lnTo>
                <a:lnTo>
                  <a:pt x="2584450" y="1131951"/>
                </a:lnTo>
                <a:lnTo>
                  <a:pt x="2590800" y="1081151"/>
                </a:lnTo>
                <a:lnTo>
                  <a:pt x="2597150" y="1025525"/>
                </a:lnTo>
                <a:lnTo>
                  <a:pt x="2597150" y="892175"/>
                </a:lnTo>
                <a:lnTo>
                  <a:pt x="2571750" y="739775"/>
                </a:lnTo>
                <a:lnTo>
                  <a:pt x="2552700" y="669925"/>
                </a:lnTo>
                <a:lnTo>
                  <a:pt x="2522473" y="593725"/>
                </a:lnTo>
                <a:lnTo>
                  <a:pt x="2490723" y="530225"/>
                </a:lnTo>
                <a:lnTo>
                  <a:pt x="2454275" y="462025"/>
                </a:lnTo>
                <a:lnTo>
                  <a:pt x="2411348" y="398525"/>
                </a:lnTo>
                <a:lnTo>
                  <a:pt x="2368550" y="341375"/>
                </a:lnTo>
                <a:lnTo>
                  <a:pt x="2319273" y="277875"/>
                </a:lnTo>
                <a:lnTo>
                  <a:pt x="2263775" y="227075"/>
                </a:lnTo>
                <a:lnTo>
                  <a:pt x="2139950" y="125475"/>
                </a:lnTo>
                <a:lnTo>
                  <a:pt x="2003425" y="36575"/>
                </a:lnTo>
                <a:lnTo>
                  <a:pt x="19304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542794" y="2335148"/>
            <a:ext cx="2597150" cy="2068830"/>
          </a:xfrm>
          <a:custGeom>
            <a:avLst/>
            <a:gdLst/>
            <a:ahLst/>
            <a:cxnLst/>
            <a:rect l="l" t="t" r="r" b="b"/>
            <a:pathLst>
              <a:path w="2597150" h="2068829">
                <a:moveTo>
                  <a:pt x="1930400" y="0"/>
                </a:moveTo>
                <a:lnTo>
                  <a:pt x="2003425" y="36575"/>
                </a:lnTo>
                <a:lnTo>
                  <a:pt x="2071623" y="81025"/>
                </a:lnTo>
                <a:lnTo>
                  <a:pt x="2139950" y="125475"/>
                </a:lnTo>
                <a:lnTo>
                  <a:pt x="2201798" y="176275"/>
                </a:lnTo>
                <a:lnTo>
                  <a:pt x="2263775" y="227075"/>
                </a:lnTo>
                <a:lnTo>
                  <a:pt x="2319273" y="277875"/>
                </a:lnTo>
                <a:lnTo>
                  <a:pt x="2368550" y="341375"/>
                </a:lnTo>
                <a:lnTo>
                  <a:pt x="2411348" y="398525"/>
                </a:lnTo>
                <a:lnTo>
                  <a:pt x="2454275" y="462025"/>
                </a:lnTo>
                <a:lnTo>
                  <a:pt x="2490723" y="530225"/>
                </a:lnTo>
                <a:lnTo>
                  <a:pt x="2522473" y="593725"/>
                </a:lnTo>
                <a:lnTo>
                  <a:pt x="2552700" y="669925"/>
                </a:lnTo>
                <a:lnTo>
                  <a:pt x="2571750" y="739775"/>
                </a:lnTo>
                <a:lnTo>
                  <a:pt x="2584450" y="815975"/>
                </a:lnTo>
                <a:lnTo>
                  <a:pt x="2597150" y="892175"/>
                </a:lnTo>
                <a:lnTo>
                  <a:pt x="2597150" y="968375"/>
                </a:lnTo>
                <a:lnTo>
                  <a:pt x="2597150" y="1025525"/>
                </a:lnTo>
                <a:lnTo>
                  <a:pt x="2590800" y="1081151"/>
                </a:lnTo>
                <a:lnTo>
                  <a:pt x="2584450" y="1131951"/>
                </a:lnTo>
                <a:lnTo>
                  <a:pt x="2571750" y="1189101"/>
                </a:lnTo>
                <a:lnTo>
                  <a:pt x="2559050" y="1239901"/>
                </a:lnTo>
                <a:lnTo>
                  <a:pt x="2541523" y="1297051"/>
                </a:lnTo>
                <a:lnTo>
                  <a:pt x="2522473" y="1347851"/>
                </a:lnTo>
                <a:lnTo>
                  <a:pt x="2497073" y="1398651"/>
                </a:lnTo>
                <a:lnTo>
                  <a:pt x="2441575" y="1493901"/>
                </a:lnTo>
                <a:lnTo>
                  <a:pt x="2374900" y="1581150"/>
                </a:lnTo>
                <a:lnTo>
                  <a:pt x="2300223" y="1670050"/>
                </a:lnTo>
                <a:lnTo>
                  <a:pt x="2214498" y="1746250"/>
                </a:lnTo>
                <a:lnTo>
                  <a:pt x="2127250" y="1816100"/>
                </a:lnTo>
                <a:lnTo>
                  <a:pt x="2022475" y="1879600"/>
                </a:lnTo>
                <a:lnTo>
                  <a:pt x="1917700" y="1936750"/>
                </a:lnTo>
                <a:lnTo>
                  <a:pt x="1800225" y="1987550"/>
                </a:lnTo>
                <a:lnTo>
                  <a:pt x="1682750" y="2019300"/>
                </a:lnTo>
                <a:lnTo>
                  <a:pt x="1560448" y="2051050"/>
                </a:lnTo>
                <a:lnTo>
                  <a:pt x="1430273" y="2062226"/>
                </a:lnTo>
                <a:lnTo>
                  <a:pt x="1300098" y="2068576"/>
                </a:lnTo>
                <a:lnTo>
                  <a:pt x="1165225" y="2062226"/>
                </a:lnTo>
                <a:lnTo>
                  <a:pt x="1035050" y="2051050"/>
                </a:lnTo>
                <a:lnTo>
                  <a:pt x="912748" y="2019300"/>
                </a:lnTo>
                <a:lnTo>
                  <a:pt x="795273" y="1987550"/>
                </a:lnTo>
                <a:lnTo>
                  <a:pt x="677799" y="1936750"/>
                </a:lnTo>
                <a:lnTo>
                  <a:pt x="573024" y="1879600"/>
                </a:lnTo>
                <a:lnTo>
                  <a:pt x="474599" y="1816100"/>
                </a:lnTo>
                <a:lnTo>
                  <a:pt x="381000" y="1746250"/>
                </a:lnTo>
                <a:lnTo>
                  <a:pt x="295275" y="1670050"/>
                </a:lnTo>
                <a:lnTo>
                  <a:pt x="220599" y="1581150"/>
                </a:lnTo>
                <a:lnTo>
                  <a:pt x="153924" y="1493901"/>
                </a:lnTo>
                <a:lnTo>
                  <a:pt x="98425" y="1398651"/>
                </a:lnTo>
                <a:lnTo>
                  <a:pt x="79375" y="1347851"/>
                </a:lnTo>
                <a:lnTo>
                  <a:pt x="55499" y="1297051"/>
                </a:lnTo>
                <a:lnTo>
                  <a:pt x="36449" y="1239901"/>
                </a:lnTo>
                <a:lnTo>
                  <a:pt x="23749" y="1189101"/>
                </a:lnTo>
                <a:lnTo>
                  <a:pt x="11049" y="1131951"/>
                </a:lnTo>
                <a:lnTo>
                  <a:pt x="4699" y="1081151"/>
                </a:lnTo>
                <a:lnTo>
                  <a:pt x="0" y="1025525"/>
                </a:lnTo>
                <a:lnTo>
                  <a:pt x="0" y="968375"/>
                </a:lnTo>
                <a:lnTo>
                  <a:pt x="0" y="892175"/>
                </a:lnTo>
                <a:lnTo>
                  <a:pt x="11049" y="815975"/>
                </a:lnTo>
                <a:lnTo>
                  <a:pt x="23749" y="739775"/>
                </a:lnTo>
                <a:lnTo>
                  <a:pt x="42799" y="669925"/>
                </a:lnTo>
                <a:lnTo>
                  <a:pt x="73025" y="600075"/>
                </a:lnTo>
                <a:lnTo>
                  <a:pt x="104775" y="530225"/>
                </a:lnTo>
                <a:lnTo>
                  <a:pt x="134874" y="468375"/>
                </a:lnTo>
                <a:lnTo>
                  <a:pt x="177800" y="404875"/>
                </a:lnTo>
                <a:lnTo>
                  <a:pt x="220599" y="347725"/>
                </a:lnTo>
                <a:lnTo>
                  <a:pt x="271399" y="290575"/>
                </a:lnTo>
                <a:lnTo>
                  <a:pt x="325374" y="233425"/>
                </a:lnTo>
                <a:lnTo>
                  <a:pt x="387350" y="182625"/>
                </a:lnTo>
                <a:lnTo>
                  <a:pt x="449199" y="131825"/>
                </a:lnTo>
                <a:lnTo>
                  <a:pt x="511175" y="87375"/>
                </a:lnTo>
                <a:lnTo>
                  <a:pt x="579374" y="42925"/>
                </a:lnTo>
                <a:lnTo>
                  <a:pt x="652399" y="4825"/>
                </a:lnTo>
              </a:path>
            </a:pathLst>
          </a:custGeom>
          <a:ln w="28574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856863" y="4043298"/>
            <a:ext cx="455930" cy="436880"/>
          </a:xfrm>
          <a:custGeom>
            <a:avLst/>
            <a:gdLst/>
            <a:ahLst/>
            <a:cxnLst/>
            <a:rect l="l" t="t" r="r" b="b"/>
            <a:pathLst>
              <a:path w="455929" h="436879">
                <a:moveTo>
                  <a:pt x="277749" y="0"/>
                </a:moveTo>
                <a:lnTo>
                  <a:pt x="184150" y="0"/>
                </a:lnTo>
                <a:lnTo>
                  <a:pt x="141224" y="12700"/>
                </a:lnTo>
                <a:lnTo>
                  <a:pt x="68199" y="63500"/>
                </a:lnTo>
                <a:lnTo>
                  <a:pt x="42799" y="95250"/>
                </a:lnTo>
                <a:lnTo>
                  <a:pt x="17399" y="133350"/>
                </a:lnTo>
                <a:lnTo>
                  <a:pt x="6350" y="171450"/>
                </a:lnTo>
                <a:lnTo>
                  <a:pt x="0" y="215900"/>
                </a:lnTo>
                <a:lnTo>
                  <a:pt x="6350" y="260350"/>
                </a:lnTo>
                <a:lnTo>
                  <a:pt x="17399" y="303275"/>
                </a:lnTo>
                <a:lnTo>
                  <a:pt x="42799" y="341375"/>
                </a:lnTo>
                <a:lnTo>
                  <a:pt x="68199" y="373125"/>
                </a:lnTo>
                <a:lnTo>
                  <a:pt x="141224" y="423925"/>
                </a:lnTo>
                <a:lnTo>
                  <a:pt x="184150" y="436625"/>
                </a:lnTo>
                <a:lnTo>
                  <a:pt x="277749" y="436625"/>
                </a:lnTo>
                <a:lnTo>
                  <a:pt x="320675" y="423925"/>
                </a:lnTo>
                <a:lnTo>
                  <a:pt x="357124" y="398525"/>
                </a:lnTo>
                <a:lnTo>
                  <a:pt x="395224" y="373125"/>
                </a:lnTo>
                <a:lnTo>
                  <a:pt x="419100" y="341375"/>
                </a:lnTo>
                <a:lnTo>
                  <a:pt x="444500" y="303275"/>
                </a:lnTo>
                <a:lnTo>
                  <a:pt x="455549" y="260350"/>
                </a:lnTo>
                <a:lnTo>
                  <a:pt x="455549" y="171450"/>
                </a:lnTo>
                <a:lnTo>
                  <a:pt x="444500" y="133350"/>
                </a:lnTo>
                <a:lnTo>
                  <a:pt x="419100" y="95250"/>
                </a:lnTo>
                <a:lnTo>
                  <a:pt x="395224" y="63500"/>
                </a:lnTo>
                <a:lnTo>
                  <a:pt x="357124" y="38100"/>
                </a:lnTo>
                <a:lnTo>
                  <a:pt x="320675" y="12700"/>
                </a:lnTo>
                <a:lnTo>
                  <a:pt x="277749" y="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856863" y="4043298"/>
            <a:ext cx="455930" cy="436880"/>
          </a:xfrm>
          <a:custGeom>
            <a:avLst/>
            <a:gdLst/>
            <a:ahLst/>
            <a:cxnLst/>
            <a:rect l="l" t="t" r="r" b="b"/>
            <a:pathLst>
              <a:path w="455929" h="436879">
                <a:moveTo>
                  <a:pt x="228600" y="436625"/>
                </a:moveTo>
                <a:lnTo>
                  <a:pt x="277749" y="436625"/>
                </a:lnTo>
                <a:lnTo>
                  <a:pt x="320675" y="423925"/>
                </a:lnTo>
                <a:lnTo>
                  <a:pt x="357124" y="398525"/>
                </a:lnTo>
                <a:lnTo>
                  <a:pt x="395224" y="373125"/>
                </a:lnTo>
                <a:lnTo>
                  <a:pt x="419100" y="341375"/>
                </a:lnTo>
                <a:lnTo>
                  <a:pt x="444500" y="303275"/>
                </a:lnTo>
                <a:lnTo>
                  <a:pt x="455549" y="260350"/>
                </a:lnTo>
                <a:lnTo>
                  <a:pt x="455549" y="215900"/>
                </a:lnTo>
                <a:lnTo>
                  <a:pt x="455549" y="171450"/>
                </a:lnTo>
                <a:lnTo>
                  <a:pt x="444500" y="133350"/>
                </a:lnTo>
                <a:lnTo>
                  <a:pt x="419100" y="95250"/>
                </a:lnTo>
                <a:lnTo>
                  <a:pt x="395224" y="63500"/>
                </a:lnTo>
                <a:lnTo>
                  <a:pt x="357124" y="38100"/>
                </a:lnTo>
                <a:lnTo>
                  <a:pt x="320675" y="12700"/>
                </a:lnTo>
                <a:lnTo>
                  <a:pt x="277749" y="0"/>
                </a:lnTo>
                <a:lnTo>
                  <a:pt x="228600" y="0"/>
                </a:lnTo>
                <a:lnTo>
                  <a:pt x="184150" y="0"/>
                </a:lnTo>
                <a:lnTo>
                  <a:pt x="141224" y="12700"/>
                </a:lnTo>
                <a:lnTo>
                  <a:pt x="104775" y="38100"/>
                </a:lnTo>
                <a:lnTo>
                  <a:pt x="68199" y="63500"/>
                </a:lnTo>
                <a:lnTo>
                  <a:pt x="42799" y="95250"/>
                </a:lnTo>
                <a:lnTo>
                  <a:pt x="17399" y="133350"/>
                </a:lnTo>
                <a:lnTo>
                  <a:pt x="6350" y="171450"/>
                </a:lnTo>
                <a:lnTo>
                  <a:pt x="0" y="215900"/>
                </a:lnTo>
                <a:lnTo>
                  <a:pt x="6350" y="260350"/>
                </a:lnTo>
                <a:lnTo>
                  <a:pt x="17399" y="303275"/>
                </a:lnTo>
                <a:lnTo>
                  <a:pt x="42799" y="341375"/>
                </a:lnTo>
                <a:lnTo>
                  <a:pt x="68199" y="373125"/>
                </a:lnTo>
                <a:lnTo>
                  <a:pt x="104775" y="398525"/>
                </a:lnTo>
                <a:lnTo>
                  <a:pt x="141224" y="423925"/>
                </a:lnTo>
                <a:lnTo>
                  <a:pt x="184150" y="436625"/>
                </a:lnTo>
                <a:lnTo>
                  <a:pt x="228600" y="436625"/>
                </a:lnTo>
              </a:path>
            </a:pathLst>
          </a:custGeom>
          <a:ln w="28575">
            <a:solidFill>
              <a:srgbClr val="0000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820540" y="2505964"/>
            <a:ext cx="592455" cy="1125855"/>
          </a:xfrm>
          <a:custGeom>
            <a:avLst/>
            <a:gdLst/>
            <a:ahLst/>
            <a:cxnLst/>
            <a:rect l="l" t="t" r="r" b="b"/>
            <a:pathLst>
              <a:path w="592454" h="1125854">
                <a:moveTo>
                  <a:pt x="241300" y="1125601"/>
                </a:moveTo>
                <a:lnTo>
                  <a:pt x="234950" y="354075"/>
                </a:lnTo>
                <a:lnTo>
                  <a:pt x="185800" y="341375"/>
                </a:lnTo>
                <a:lnTo>
                  <a:pt x="142875" y="328675"/>
                </a:lnTo>
                <a:lnTo>
                  <a:pt x="98425" y="309625"/>
                </a:lnTo>
                <a:lnTo>
                  <a:pt x="38100" y="265175"/>
                </a:lnTo>
                <a:lnTo>
                  <a:pt x="0" y="208025"/>
                </a:lnTo>
                <a:lnTo>
                  <a:pt x="0" y="176275"/>
                </a:lnTo>
                <a:lnTo>
                  <a:pt x="6350" y="138175"/>
                </a:lnTo>
                <a:lnTo>
                  <a:pt x="49275" y="74675"/>
                </a:lnTo>
                <a:lnTo>
                  <a:pt x="87375" y="49275"/>
                </a:lnTo>
                <a:lnTo>
                  <a:pt x="130175" y="31750"/>
                </a:lnTo>
                <a:lnTo>
                  <a:pt x="179450" y="12700"/>
                </a:lnTo>
                <a:lnTo>
                  <a:pt x="234950" y="0"/>
                </a:lnTo>
                <a:lnTo>
                  <a:pt x="296925" y="0"/>
                </a:lnTo>
                <a:lnTo>
                  <a:pt x="358775" y="0"/>
                </a:lnTo>
                <a:lnTo>
                  <a:pt x="414400" y="12700"/>
                </a:lnTo>
                <a:lnTo>
                  <a:pt x="463550" y="31750"/>
                </a:lnTo>
                <a:lnTo>
                  <a:pt x="506475" y="49275"/>
                </a:lnTo>
                <a:lnTo>
                  <a:pt x="542925" y="74675"/>
                </a:lnTo>
                <a:lnTo>
                  <a:pt x="568325" y="106425"/>
                </a:lnTo>
                <a:lnTo>
                  <a:pt x="592201" y="176275"/>
                </a:lnTo>
                <a:lnTo>
                  <a:pt x="585851" y="208025"/>
                </a:lnTo>
                <a:lnTo>
                  <a:pt x="555625" y="265175"/>
                </a:lnTo>
                <a:lnTo>
                  <a:pt x="493775" y="309625"/>
                </a:lnTo>
                <a:lnTo>
                  <a:pt x="457200" y="328675"/>
                </a:lnTo>
                <a:lnTo>
                  <a:pt x="414400" y="341375"/>
                </a:lnTo>
                <a:lnTo>
                  <a:pt x="369950" y="347725"/>
                </a:lnTo>
                <a:lnTo>
                  <a:pt x="369950" y="1000125"/>
                </a:lnTo>
              </a:path>
            </a:pathLst>
          </a:custGeom>
          <a:ln w="28574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888866" y="3599815"/>
            <a:ext cx="457200" cy="444500"/>
          </a:xfrm>
          <a:custGeom>
            <a:avLst/>
            <a:gdLst/>
            <a:ahLst/>
            <a:cxnLst/>
            <a:rect l="l" t="t" r="r" b="b"/>
            <a:pathLst>
              <a:path w="457200" h="444500">
                <a:moveTo>
                  <a:pt x="228600" y="0"/>
                </a:moveTo>
                <a:lnTo>
                  <a:pt x="185674" y="6350"/>
                </a:lnTo>
                <a:lnTo>
                  <a:pt x="141224" y="19050"/>
                </a:lnTo>
                <a:lnTo>
                  <a:pt x="104775" y="38100"/>
                </a:lnTo>
                <a:lnTo>
                  <a:pt x="68199" y="69850"/>
                </a:lnTo>
                <a:lnTo>
                  <a:pt x="42799" y="101600"/>
                </a:lnTo>
                <a:lnTo>
                  <a:pt x="19050" y="139700"/>
                </a:lnTo>
                <a:lnTo>
                  <a:pt x="6350" y="177800"/>
                </a:lnTo>
                <a:lnTo>
                  <a:pt x="0" y="222250"/>
                </a:lnTo>
                <a:lnTo>
                  <a:pt x="6350" y="266700"/>
                </a:lnTo>
                <a:lnTo>
                  <a:pt x="19050" y="311150"/>
                </a:lnTo>
                <a:lnTo>
                  <a:pt x="42799" y="349250"/>
                </a:lnTo>
                <a:lnTo>
                  <a:pt x="68199" y="381000"/>
                </a:lnTo>
                <a:lnTo>
                  <a:pt x="104775" y="406400"/>
                </a:lnTo>
                <a:lnTo>
                  <a:pt x="141224" y="425450"/>
                </a:lnTo>
                <a:lnTo>
                  <a:pt x="185674" y="438150"/>
                </a:lnTo>
                <a:lnTo>
                  <a:pt x="228600" y="444500"/>
                </a:lnTo>
                <a:lnTo>
                  <a:pt x="277749" y="438150"/>
                </a:lnTo>
                <a:lnTo>
                  <a:pt x="320675" y="425450"/>
                </a:lnTo>
                <a:lnTo>
                  <a:pt x="357124" y="406400"/>
                </a:lnTo>
                <a:lnTo>
                  <a:pt x="395224" y="381000"/>
                </a:lnTo>
                <a:lnTo>
                  <a:pt x="419100" y="349250"/>
                </a:lnTo>
                <a:lnTo>
                  <a:pt x="444500" y="311150"/>
                </a:lnTo>
                <a:lnTo>
                  <a:pt x="457200" y="266700"/>
                </a:lnTo>
                <a:lnTo>
                  <a:pt x="457200" y="177800"/>
                </a:lnTo>
                <a:lnTo>
                  <a:pt x="444500" y="139700"/>
                </a:lnTo>
                <a:lnTo>
                  <a:pt x="419100" y="101600"/>
                </a:lnTo>
                <a:lnTo>
                  <a:pt x="395224" y="69850"/>
                </a:lnTo>
                <a:lnTo>
                  <a:pt x="357124" y="38100"/>
                </a:lnTo>
                <a:lnTo>
                  <a:pt x="320675" y="19050"/>
                </a:lnTo>
                <a:lnTo>
                  <a:pt x="277749" y="6350"/>
                </a:lnTo>
                <a:lnTo>
                  <a:pt x="228600" y="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888866" y="3599815"/>
            <a:ext cx="457200" cy="444500"/>
          </a:xfrm>
          <a:custGeom>
            <a:avLst/>
            <a:gdLst/>
            <a:ahLst/>
            <a:cxnLst/>
            <a:rect l="l" t="t" r="r" b="b"/>
            <a:pathLst>
              <a:path w="457200" h="444500">
                <a:moveTo>
                  <a:pt x="228600" y="444500"/>
                </a:moveTo>
                <a:lnTo>
                  <a:pt x="277749" y="438150"/>
                </a:lnTo>
                <a:lnTo>
                  <a:pt x="320675" y="425450"/>
                </a:lnTo>
                <a:lnTo>
                  <a:pt x="357124" y="406400"/>
                </a:lnTo>
                <a:lnTo>
                  <a:pt x="395224" y="381000"/>
                </a:lnTo>
                <a:lnTo>
                  <a:pt x="419100" y="349250"/>
                </a:lnTo>
                <a:lnTo>
                  <a:pt x="444500" y="311150"/>
                </a:lnTo>
                <a:lnTo>
                  <a:pt x="457200" y="266700"/>
                </a:lnTo>
                <a:lnTo>
                  <a:pt x="457200" y="222250"/>
                </a:lnTo>
                <a:lnTo>
                  <a:pt x="457200" y="177800"/>
                </a:lnTo>
                <a:lnTo>
                  <a:pt x="444500" y="139700"/>
                </a:lnTo>
                <a:lnTo>
                  <a:pt x="419100" y="101600"/>
                </a:lnTo>
                <a:lnTo>
                  <a:pt x="395224" y="69850"/>
                </a:lnTo>
                <a:lnTo>
                  <a:pt x="357124" y="38100"/>
                </a:lnTo>
                <a:lnTo>
                  <a:pt x="320675" y="19050"/>
                </a:lnTo>
                <a:lnTo>
                  <a:pt x="277749" y="6350"/>
                </a:lnTo>
                <a:lnTo>
                  <a:pt x="228600" y="0"/>
                </a:lnTo>
                <a:lnTo>
                  <a:pt x="185674" y="6350"/>
                </a:lnTo>
                <a:lnTo>
                  <a:pt x="141224" y="19050"/>
                </a:lnTo>
                <a:lnTo>
                  <a:pt x="104775" y="38100"/>
                </a:lnTo>
                <a:lnTo>
                  <a:pt x="68199" y="69850"/>
                </a:lnTo>
                <a:lnTo>
                  <a:pt x="42799" y="101600"/>
                </a:lnTo>
                <a:lnTo>
                  <a:pt x="19050" y="139700"/>
                </a:lnTo>
                <a:lnTo>
                  <a:pt x="6350" y="177800"/>
                </a:lnTo>
                <a:lnTo>
                  <a:pt x="0" y="222250"/>
                </a:lnTo>
                <a:lnTo>
                  <a:pt x="6350" y="266700"/>
                </a:lnTo>
                <a:lnTo>
                  <a:pt x="19050" y="311150"/>
                </a:lnTo>
                <a:lnTo>
                  <a:pt x="42799" y="349250"/>
                </a:lnTo>
                <a:lnTo>
                  <a:pt x="68199" y="381000"/>
                </a:lnTo>
                <a:lnTo>
                  <a:pt x="104775" y="406400"/>
                </a:lnTo>
                <a:lnTo>
                  <a:pt x="141224" y="425450"/>
                </a:lnTo>
                <a:lnTo>
                  <a:pt x="185674" y="438150"/>
                </a:lnTo>
                <a:lnTo>
                  <a:pt x="228600" y="444500"/>
                </a:lnTo>
                <a:close/>
              </a:path>
            </a:pathLst>
          </a:custGeom>
          <a:ln w="28575">
            <a:solidFill>
              <a:srgbClr val="0000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743200" y="4197350"/>
            <a:ext cx="6383401" cy="26527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362450" y="3540125"/>
            <a:ext cx="4773930" cy="3310254"/>
          </a:xfrm>
          <a:custGeom>
            <a:avLst/>
            <a:gdLst/>
            <a:ahLst/>
            <a:cxnLst/>
            <a:rect l="l" t="t" r="r" b="b"/>
            <a:pathLst>
              <a:path w="4773930" h="3310254">
                <a:moveTo>
                  <a:pt x="4773676" y="0"/>
                </a:moveTo>
                <a:lnTo>
                  <a:pt x="4618101" y="34925"/>
                </a:lnTo>
                <a:lnTo>
                  <a:pt x="4248150" y="104775"/>
                </a:lnTo>
                <a:lnTo>
                  <a:pt x="4049649" y="130175"/>
                </a:lnTo>
                <a:lnTo>
                  <a:pt x="3627374" y="190500"/>
                </a:lnTo>
                <a:lnTo>
                  <a:pt x="3420999" y="215900"/>
                </a:lnTo>
                <a:lnTo>
                  <a:pt x="3222625" y="250825"/>
                </a:lnTo>
                <a:lnTo>
                  <a:pt x="3024251" y="276225"/>
                </a:lnTo>
                <a:lnTo>
                  <a:pt x="2843276" y="320675"/>
                </a:lnTo>
                <a:lnTo>
                  <a:pt x="2679700" y="363474"/>
                </a:lnTo>
                <a:lnTo>
                  <a:pt x="2541651" y="414274"/>
                </a:lnTo>
                <a:lnTo>
                  <a:pt x="2421001" y="476250"/>
                </a:lnTo>
                <a:lnTo>
                  <a:pt x="2335276" y="536575"/>
                </a:lnTo>
                <a:lnTo>
                  <a:pt x="2309876" y="569849"/>
                </a:lnTo>
                <a:lnTo>
                  <a:pt x="2282825" y="614299"/>
                </a:lnTo>
                <a:lnTo>
                  <a:pt x="2265426" y="657225"/>
                </a:lnTo>
                <a:lnTo>
                  <a:pt x="2265426" y="700024"/>
                </a:lnTo>
                <a:lnTo>
                  <a:pt x="2274951" y="752475"/>
                </a:lnTo>
                <a:lnTo>
                  <a:pt x="2292350" y="795274"/>
                </a:lnTo>
                <a:lnTo>
                  <a:pt x="2317750" y="838200"/>
                </a:lnTo>
                <a:lnTo>
                  <a:pt x="2352675" y="873125"/>
                </a:lnTo>
                <a:lnTo>
                  <a:pt x="2446401" y="941324"/>
                </a:lnTo>
                <a:lnTo>
                  <a:pt x="2576576" y="1011174"/>
                </a:lnTo>
                <a:lnTo>
                  <a:pt x="2722626" y="1063625"/>
                </a:lnTo>
                <a:lnTo>
                  <a:pt x="3059176" y="1166749"/>
                </a:lnTo>
                <a:lnTo>
                  <a:pt x="3420999" y="1252474"/>
                </a:lnTo>
                <a:lnTo>
                  <a:pt x="3601974" y="1304925"/>
                </a:lnTo>
                <a:lnTo>
                  <a:pt x="3765550" y="1347724"/>
                </a:lnTo>
                <a:lnTo>
                  <a:pt x="3911600" y="1400175"/>
                </a:lnTo>
                <a:lnTo>
                  <a:pt x="4049649" y="1460500"/>
                </a:lnTo>
                <a:lnTo>
                  <a:pt x="4152900" y="1520825"/>
                </a:lnTo>
                <a:lnTo>
                  <a:pt x="4187825" y="1555750"/>
                </a:lnTo>
                <a:lnTo>
                  <a:pt x="4221226" y="1598549"/>
                </a:lnTo>
                <a:lnTo>
                  <a:pt x="4248150" y="1633474"/>
                </a:lnTo>
                <a:lnTo>
                  <a:pt x="4256151" y="1676400"/>
                </a:lnTo>
                <a:lnTo>
                  <a:pt x="4256151" y="1719326"/>
                </a:lnTo>
                <a:lnTo>
                  <a:pt x="4230751" y="1789176"/>
                </a:lnTo>
                <a:lnTo>
                  <a:pt x="4195826" y="1824101"/>
                </a:lnTo>
                <a:lnTo>
                  <a:pt x="4152900" y="1857375"/>
                </a:lnTo>
                <a:lnTo>
                  <a:pt x="4100449" y="1884426"/>
                </a:lnTo>
                <a:lnTo>
                  <a:pt x="4040124" y="1917700"/>
                </a:lnTo>
                <a:lnTo>
                  <a:pt x="3971925" y="1944751"/>
                </a:lnTo>
                <a:lnTo>
                  <a:pt x="3886200" y="1970151"/>
                </a:lnTo>
                <a:lnTo>
                  <a:pt x="3790950" y="1995551"/>
                </a:lnTo>
                <a:lnTo>
                  <a:pt x="3695700" y="2022475"/>
                </a:lnTo>
                <a:lnTo>
                  <a:pt x="3584575" y="2047875"/>
                </a:lnTo>
                <a:lnTo>
                  <a:pt x="2430526" y="2341562"/>
                </a:lnTo>
                <a:lnTo>
                  <a:pt x="2076450" y="2444750"/>
                </a:lnTo>
                <a:lnTo>
                  <a:pt x="1696974" y="2566987"/>
                </a:lnTo>
                <a:lnTo>
                  <a:pt x="1301750" y="2713037"/>
                </a:lnTo>
                <a:lnTo>
                  <a:pt x="879475" y="2886075"/>
                </a:lnTo>
                <a:lnTo>
                  <a:pt x="447675" y="3084512"/>
                </a:lnTo>
                <a:lnTo>
                  <a:pt x="0" y="3309937"/>
                </a:lnTo>
                <a:lnTo>
                  <a:pt x="241300" y="3309937"/>
                </a:lnTo>
                <a:lnTo>
                  <a:pt x="387350" y="3292475"/>
                </a:lnTo>
                <a:lnTo>
                  <a:pt x="612775" y="3162300"/>
                </a:lnTo>
                <a:lnTo>
                  <a:pt x="852424" y="3032125"/>
                </a:lnTo>
                <a:lnTo>
                  <a:pt x="1111250" y="2911475"/>
                </a:lnTo>
                <a:lnTo>
                  <a:pt x="1395349" y="2798762"/>
                </a:lnTo>
                <a:lnTo>
                  <a:pt x="1689100" y="2687637"/>
                </a:lnTo>
                <a:lnTo>
                  <a:pt x="1998599" y="2574925"/>
                </a:lnTo>
                <a:lnTo>
                  <a:pt x="2774950" y="2333625"/>
                </a:lnTo>
                <a:lnTo>
                  <a:pt x="2929001" y="2289175"/>
                </a:lnTo>
                <a:lnTo>
                  <a:pt x="3248025" y="2211387"/>
                </a:lnTo>
                <a:lnTo>
                  <a:pt x="3902075" y="2040001"/>
                </a:lnTo>
                <a:lnTo>
                  <a:pt x="4049649" y="2005076"/>
                </a:lnTo>
                <a:lnTo>
                  <a:pt x="4195826" y="1962150"/>
                </a:lnTo>
                <a:lnTo>
                  <a:pt x="4333875" y="1927225"/>
                </a:lnTo>
                <a:lnTo>
                  <a:pt x="4454525" y="1892300"/>
                </a:lnTo>
                <a:lnTo>
                  <a:pt x="4565650" y="1857375"/>
                </a:lnTo>
                <a:lnTo>
                  <a:pt x="4653026" y="1824101"/>
                </a:lnTo>
                <a:lnTo>
                  <a:pt x="4721225" y="1797050"/>
                </a:lnTo>
                <a:lnTo>
                  <a:pt x="4773676" y="1771650"/>
                </a:lnTo>
                <a:lnTo>
                  <a:pt x="4773676" y="1382649"/>
                </a:lnTo>
                <a:lnTo>
                  <a:pt x="4668901" y="1365250"/>
                </a:lnTo>
                <a:lnTo>
                  <a:pt x="4238625" y="1279525"/>
                </a:lnTo>
                <a:lnTo>
                  <a:pt x="4075049" y="1244600"/>
                </a:lnTo>
                <a:lnTo>
                  <a:pt x="3557524" y="1114425"/>
                </a:lnTo>
                <a:lnTo>
                  <a:pt x="3394075" y="1063625"/>
                </a:lnTo>
                <a:lnTo>
                  <a:pt x="3248025" y="1011174"/>
                </a:lnTo>
                <a:lnTo>
                  <a:pt x="3109976" y="958850"/>
                </a:lnTo>
                <a:lnTo>
                  <a:pt x="2989326" y="898525"/>
                </a:lnTo>
                <a:lnTo>
                  <a:pt x="2895600" y="847725"/>
                </a:lnTo>
                <a:lnTo>
                  <a:pt x="2825750" y="785749"/>
                </a:lnTo>
                <a:lnTo>
                  <a:pt x="2808351" y="752475"/>
                </a:lnTo>
                <a:lnTo>
                  <a:pt x="2790825" y="725424"/>
                </a:lnTo>
                <a:lnTo>
                  <a:pt x="2782951" y="692150"/>
                </a:lnTo>
                <a:lnTo>
                  <a:pt x="2790825" y="665099"/>
                </a:lnTo>
                <a:lnTo>
                  <a:pt x="2825750" y="604774"/>
                </a:lnTo>
                <a:lnTo>
                  <a:pt x="2878201" y="544449"/>
                </a:lnTo>
                <a:lnTo>
                  <a:pt x="2955925" y="501650"/>
                </a:lnTo>
                <a:lnTo>
                  <a:pt x="3049651" y="458724"/>
                </a:lnTo>
                <a:lnTo>
                  <a:pt x="3152775" y="423799"/>
                </a:lnTo>
                <a:lnTo>
                  <a:pt x="3273425" y="388874"/>
                </a:lnTo>
                <a:lnTo>
                  <a:pt x="3549650" y="338074"/>
                </a:lnTo>
                <a:lnTo>
                  <a:pt x="3859149" y="285750"/>
                </a:lnTo>
                <a:lnTo>
                  <a:pt x="4170299" y="250825"/>
                </a:lnTo>
                <a:lnTo>
                  <a:pt x="4635500" y="172974"/>
                </a:lnTo>
                <a:lnTo>
                  <a:pt x="4773676" y="138049"/>
                </a:lnTo>
                <a:lnTo>
                  <a:pt x="4773676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9140825" cy="45688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0097" y="784936"/>
            <a:ext cx="7883804" cy="982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4153" y="1276299"/>
            <a:ext cx="7295692" cy="3856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97" y="784936"/>
            <a:ext cx="7883804" cy="492443"/>
          </a:xfrm>
        </p:spPr>
        <p:txBody>
          <a:bodyPr/>
          <a:lstStyle/>
          <a:p>
            <a:pPr algn="ctr"/>
            <a:r>
              <a:rPr lang="en-IN" b="1" spc="-5" dirty="0" smtClean="0">
                <a:solidFill>
                  <a:srgbClr val="FFFF00"/>
                </a:solidFill>
              </a:rPr>
              <a:t>Protein</a:t>
            </a:r>
            <a:r>
              <a:rPr lang="en-IN" b="1" spc="-45" dirty="0" smtClean="0">
                <a:solidFill>
                  <a:srgbClr val="FFFF00"/>
                </a:solidFill>
              </a:rPr>
              <a:t> </a:t>
            </a:r>
            <a:r>
              <a:rPr lang="en-IN" b="1" spc="-5" dirty="0" smtClean="0">
                <a:solidFill>
                  <a:srgbClr val="FFFF00"/>
                </a:solidFill>
              </a:rPr>
              <a:t>folding</a:t>
            </a:r>
            <a:endParaRPr lang="en-IN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133600" y="2400300"/>
            <a:ext cx="4876800" cy="2057400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By 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Ram Balak Mahto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Guest faculty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Zoology department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V.S.J College </a:t>
            </a:r>
            <a:r>
              <a:rPr lang="en-US" sz="2000" kern="0" dirty="0" err="1" smtClean="0">
                <a:solidFill>
                  <a:srgbClr val="FF0000"/>
                </a:solidFill>
              </a:rPr>
              <a:t>Rajnagar</a:t>
            </a:r>
            <a:r>
              <a:rPr lang="en-US" sz="2000" kern="0" dirty="0" smtClean="0">
                <a:solidFill>
                  <a:srgbClr val="FF0000"/>
                </a:solidFill>
              </a:rPr>
              <a:t> Madhubani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b="1" kern="0" dirty="0" smtClean="0">
                <a:solidFill>
                  <a:srgbClr val="FF0000"/>
                </a:solidFill>
              </a:rPr>
              <a:t>B.Sc  2</a:t>
            </a:r>
            <a:r>
              <a:rPr lang="en-US" sz="2000" b="1" kern="0" baseline="30000" dirty="0" smtClean="0">
                <a:solidFill>
                  <a:srgbClr val="FF0000"/>
                </a:solidFill>
              </a:rPr>
              <a:t>nd</a:t>
            </a:r>
            <a:r>
              <a:rPr lang="en-US" sz="2000" b="1" kern="0" dirty="0" smtClean="0">
                <a:solidFill>
                  <a:srgbClr val="FF0000"/>
                </a:solidFill>
              </a:rPr>
              <a:t>  yr gen/sub</a:t>
            </a:r>
            <a:endParaRPr lang="en-US" sz="2000" b="1" kern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07917" y="3926216"/>
            <a:ext cx="443230" cy="363855"/>
          </a:xfrm>
          <a:custGeom>
            <a:avLst/>
            <a:gdLst/>
            <a:ahLst/>
            <a:cxnLst/>
            <a:rect l="l" t="t" r="r" b="b"/>
            <a:pathLst>
              <a:path w="443229" h="363854">
                <a:moveTo>
                  <a:pt x="0" y="126099"/>
                </a:moveTo>
                <a:lnTo>
                  <a:pt x="21946" y="173570"/>
                </a:lnTo>
                <a:lnTo>
                  <a:pt x="43899" y="221036"/>
                </a:lnTo>
                <a:lnTo>
                  <a:pt x="65864" y="268489"/>
                </a:lnTo>
                <a:lnTo>
                  <a:pt x="87847" y="315924"/>
                </a:lnTo>
                <a:lnTo>
                  <a:pt x="109855" y="363335"/>
                </a:lnTo>
                <a:lnTo>
                  <a:pt x="150622" y="344473"/>
                </a:lnTo>
                <a:lnTo>
                  <a:pt x="191388" y="325600"/>
                </a:lnTo>
                <a:lnTo>
                  <a:pt x="232155" y="306703"/>
                </a:lnTo>
                <a:lnTo>
                  <a:pt x="272923" y="287770"/>
                </a:lnTo>
                <a:lnTo>
                  <a:pt x="316045" y="267434"/>
                </a:lnTo>
                <a:lnTo>
                  <a:pt x="350154" y="250432"/>
                </a:lnTo>
                <a:lnTo>
                  <a:pt x="391287" y="226429"/>
                </a:lnTo>
                <a:lnTo>
                  <a:pt x="421195" y="197393"/>
                </a:lnTo>
                <a:lnTo>
                  <a:pt x="438912" y="161405"/>
                </a:lnTo>
                <a:lnTo>
                  <a:pt x="442628" y="141116"/>
                </a:lnTo>
                <a:lnTo>
                  <a:pt x="442166" y="119876"/>
                </a:lnTo>
                <a:lnTo>
                  <a:pt x="428752" y="74537"/>
                </a:lnTo>
                <a:lnTo>
                  <a:pt x="406812" y="39881"/>
                </a:lnTo>
                <a:lnTo>
                  <a:pt x="361658" y="7532"/>
                </a:lnTo>
                <a:lnTo>
                  <a:pt x="324752" y="0"/>
                </a:lnTo>
                <a:lnTo>
                  <a:pt x="304419" y="496"/>
                </a:lnTo>
                <a:lnTo>
                  <a:pt x="242903" y="17434"/>
                </a:lnTo>
                <a:lnTo>
                  <a:pt x="197459" y="35589"/>
                </a:lnTo>
                <a:lnTo>
                  <a:pt x="142240" y="60186"/>
                </a:lnTo>
                <a:lnTo>
                  <a:pt x="106638" y="76664"/>
                </a:lnTo>
                <a:lnTo>
                  <a:pt x="71072" y="93142"/>
                </a:lnTo>
                <a:lnTo>
                  <a:pt x="35530" y="109620"/>
                </a:lnTo>
                <a:lnTo>
                  <a:pt x="0" y="12609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44469" y="3578462"/>
            <a:ext cx="399415" cy="326390"/>
          </a:xfrm>
          <a:custGeom>
            <a:avLst/>
            <a:gdLst/>
            <a:ahLst/>
            <a:cxnLst/>
            <a:rect l="l" t="t" r="r" b="b"/>
            <a:pathLst>
              <a:path w="399414" h="326389">
                <a:moveTo>
                  <a:pt x="0" y="120919"/>
                </a:moveTo>
                <a:lnTo>
                  <a:pt x="23737" y="172257"/>
                </a:lnTo>
                <a:lnTo>
                  <a:pt x="47498" y="223583"/>
                </a:lnTo>
                <a:lnTo>
                  <a:pt x="71258" y="274885"/>
                </a:lnTo>
                <a:lnTo>
                  <a:pt x="94995" y="326151"/>
                </a:lnTo>
                <a:lnTo>
                  <a:pt x="123856" y="312797"/>
                </a:lnTo>
                <a:lnTo>
                  <a:pt x="152717" y="299418"/>
                </a:lnTo>
                <a:lnTo>
                  <a:pt x="181578" y="286039"/>
                </a:lnTo>
                <a:lnTo>
                  <a:pt x="256994" y="250922"/>
                </a:lnTo>
                <a:lnTo>
                  <a:pt x="293608" y="233267"/>
                </a:lnTo>
                <a:lnTo>
                  <a:pt x="337057" y="210327"/>
                </a:lnTo>
                <a:lnTo>
                  <a:pt x="372602" y="181006"/>
                </a:lnTo>
                <a:lnTo>
                  <a:pt x="393572" y="145684"/>
                </a:lnTo>
                <a:lnTo>
                  <a:pt x="398843" y="106187"/>
                </a:lnTo>
                <a:lnTo>
                  <a:pt x="395180" y="85570"/>
                </a:lnTo>
                <a:lnTo>
                  <a:pt x="376872" y="45374"/>
                </a:lnTo>
                <a:lnTo>
                  <a:pt x="350202" y="17077"/>
                </a:lnTo>
                <a:lnTo>
                  <a:pt x="296672" y="0"/>
                </a:lnTo>
                <a:lnTo>
                  <a:pt x="275717" y="1779"/>
                </a:lnTo>
                <a:lnTo>
                  <a:pt x="233378" y="14978"/>
                </a:lnTo>
                <a:lnTo>
                  <a:pt x="157368" y="48315"/>
                </a:lnTo>
                <a:lnTo>
                  <a:pt x="101218" y="74056"/>
                </a:lnTo>
                <a:lnTo>
                  <a:pt x="50561" y="97488"/>
                </a:lnTo>
                <a:lnTo>
                  <a:pt x="25263" y="109204"/>
                </a:lnTo>
                <a:lnTo>
                  <a:pt x="0" y="1209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99867" y="3400218"/>
            <a:ext cx="1049655" cy="1120775"/>
          </a:xfrm>
          <a:custGeom>
            <a:avLst/>
            <a:gdLst/>
            <a:ahLst/>
            <a:cxnLst/>
            <a:rect l="l" t="t" r="r" b="b"/>
            <a:pathLst>
              <a:path w="1049654" h="1120775">
                <a:moveTo>
                  <a:pt x="0" y="233124"/>
                </a:moveTo>
                <a:lnTo>
                  <a:pt x="43582" y="212931"/>
                </a:lnTo>
                <a:lnTo>
                  <a:pt x="87175" y="192738"/>
                </a:lnTo>
                <a:lnTo>
                  <a:pt x="130777" y="172545"/>
                </a:lnTo>
                <a:lnTo>
                  <a:pt x="174386" y="152352"/>
                </a:lnTo>
                <a:lnTo>
                  <a:pt x="218002" y="132159"/>
                </a:lnTo>
                <a:lnTo>
                  <a:pt x="261621" y="111966"/>
                </a:lnTo>
                <a:lnTo>
                  <a:pt x="305244" y="91773"/>
                </a:lnTo>
                <a:lnTo>
                  <a:pt x="348869" y="71580"/>
                </a:lnTo>
                <a:lnTo>
                  <a:pt x="397583" y="49651"/>
                </a:lnTo>
                <a:lnTo>
                  <a:pt x="440261" y="31877"/>
                </a:lnTo>
                <a:lnTo>
                  <a:pt x="476867" y="18270"/>
                </a:lnTo>
                <a:lnTo>
                  <a:pt x="534753" y="2915"/>
                </a:lnTo>
                <a:lnTo>
                  <a:pt x="561879" y="0"/>
                </a:lnTo>
                <a:lnTo>
                  <a:pt x="588768" y="109"/>
                </a:lnTo>
                <a:lnTo>
                  <a:pt x="641707" y="9392"/>
                </a:lnTo>
                <a:lnTo>
                  <a:pt x="692380" y="30954"/>
                </a:lnTo>
                <a:lnTo>
                  <a:pt x="739530" y="64738"/>
                </a:lnTo>
                <a:lnTo>
                  <a:pt x="776920" y="110458"/>
                </a:lnTo>
                <a:lnTo>
                  <a:pt x="803689" y="169223"/>
                </a:lnTo>
                <a:lnTo>
                  <a:pt x="813647" y="234080"/>
                </a:lnTo>
                <a:lnTo>
                  <a:pt x="811530" y="267414"/>
                </a:lnTo>
                <a:lnTo>
                  <a:pt x="804836" y="300180"/>
                </a:lnTo>
                <a:lnTo>
                  <a:pt x="793702" y="331041"/>
                </a:lnTo>
                <a:lnTo>
                  <a:pt x="778115" y="359997"/>
                </a:lnTo>
                <a:lnTo>
                  <a:pt x="758062" y="387048"/>
                </a:lnTo>
                <a:lnTo>
                  <a:pt x="802122" y="383526"/>
                </a:lnTo>
                <a:lnTo>
                  <a:pt x="843454" y="386302"/>
                </a:lnTo>
                <a:lnTo>
                  <a:pt x="882096" y="395388"/>
                </a:lnTo>
                <a:lnTo>
                  <a:pt x="918082" y="410797"/>
                </a:lnTo>
                <a:lnTo>
                  <a:pt x="950563" y="431776"/>
                </a:lnTo>
                <a:lnTo>
                  <a:pt x="978852" y="457755"/>
                </a:lnTo>
                <a:lnTo>
                  <a:pt x="1002950" y="488735"/>
                </a:lnTo>
                <a:lnTo>
                  <a:pt x="1022857" y="524716"/>
                </a:lnTo>
                <a:lnTo>
                  <a:pt x="1043590" y="587565"/>
                </a:lnTo>
                <a:lnTo>
                  <a:pt x="1049655" y="655272"/>
                </a:lnTo>
                <a:lnTo>
                  <a:pt x="1047152" y="689393"/>
                </a:lnTo>
                <a:lnTo>
                  <a:pt x="1030527" y="752588"/>
                </a:lnTo>
                <a:lnTo>
                  <a:pt x="998212" y="808831"/>
                </a:lnTo>
                <a:lnTo>
                  <a:pt x="948872" y="857218"/>
                </a:lnTo>
                <a:lnTo>
                  <a:pt x="895956" y="890695"/>
                </a:lnTo>
                <a:lnTo>
                  <a:pt x="822156" y="928182"/>
                </a:lnTo>
                <a:lnTo>
                  <a:pt x="770125" y="953396"/>
                </a:lnTo>
                <a:lnTo>
                  <a:pt x="708024" y="982932"/>
                </a:lnTo>
                <a:lnTo>
                  <a:pt x="658494" y="1005855"/>
                </a:lnTo>
                <a:lnTo>
                  <a:pt x="608965" y="1028779"/>
                </a:lnTo>
                <a:lnTo>
                  <a:pt x="559435" y="1051702"/>
                </a:lnTo>
                <a:lnTo>
                  <a:pt x="509905" y="1074626"/>
                </a:lnTo>
                <a:lnTo>
                  <a:pt x="460375" y="1097549"/>
                </a:lnTo>
                <a:lnTo>
                  <a:pt x="410844" y="1120473"/>
                </a:lnTo>
                <a:lnTo>
                  <a:pt x="389227" y="1073770"/>
                </a:lnTo>
                <a:lnTo>
                  <a:pt x="367607" y="1027068"/>
                </a:lnTo>
                <a:lnTo>
                  <a:pt x="345986" y="980365"/>
                </a:lnTo>
                <a:lnTo>
                  <a:pt x="324363" y="933663"/>
                </a:lnTo>
                <a:lnTo>
                  <a:pt x="302739" y="886960"/>
                </a:lnTo>
                <a:lnTo>
                  <a:pt x="281114" y="840257"/>
                </a:lnTo>
                <a:lnTo>
                  <a:pt x="259488" y="793555"/>
                </a:lnTo>
                <a:lnTo>
                  <a:pt x="237862" y="746852"/>
                </a:lnTo>
                <a:lnTo>
                  <a:pt x="216235" y="700150"/>
                </a:lnTo>
                <a:lnTo>
                  <a:pt x="194609" y="653447"/>
                </a:lnTo>
                <a:lnTo>
                  <a:pt x="172982" y="606745"/>
                </a:lnTo>
                <a:lnTo>
                  <a:pt x="151356" y="560042"/>
                </a:lnTo>
                <a:lnTo>
                  <a:pt x="129730" y="513339"/>
                </a:lnTo>
                <a:lnTo>
                  <a:pt x="108105" y="466637"/>
                </a:lnTo>
                <a:lnTo>
                  <a:pt x="86481" y="419934"/>
                </a:lnTo>
                <a:lnTo>
                  <a:pt x="64858" y="373232"/>
                </a:lnTo>
                <a:lnTo>
                  <a:pt x="43237" y="326529"/>
                </a:lnTo>
                <a:lnTo>
                  <a:pt x="21617" y="279826"/>
                </a:lnTo>
                <a:lnTo>
                  <a:pt x="0" y="233124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9316" y="3872991"/>
            <a:ext cx="1254125" cy="1278255"/>
          </a:xfrm>
          <a:custGeom>
            <a:avLst/>
            <a:gdLst/>
            <a:ahLst/>
            <a:cxnLst/>
            <a:rect l="l" t="t" r="r" b="b"/>
            <a:pathLst>
              <a:path w="1254125" h="1278254">
                <a:moveTo>
                  <a:pt x="0" y="390397"/>
                </a:moveTo>
                <a:lnTo>
                  <a:pt x="43951" y="370068"/>
                </a:lnTo>
                <a:lnTo>
                  <a:pt x="87916" y="349720"/>
                </a:lnTo>
                <a:lnTo>
                  <a:pt x="131889" y="329358"/>
                </a:lnTo>
                <a:lnTo>
                  <a:pt x="175862" y="308986"/>
                </a:lnTo>
                <a:lnTo>
                  <a:pt x="219827" y="288606"/>
                </a:lnTo>
                <a:lnTo>
                  <a:pt x="263778" y="268223"/>
                </a:lnTo>
                <a:lnTo>
                  <a:pt x="295104" y="306240"/>
                </a:lnTo>
                <a:lnTo>
                  <a:pt x="326433" y="344253"/>
                </a:lnTo>
                <a:lnTo>
                  <a:pt x="357764" y="382262"/>
                </a:lnTo>
                <a:lnTo>
                  <a:pt x="389098" y="420269"/>
                </a:lnTo>
                <a:lnTo>
                  <a:pt x="420434" y="458272"/>
                </a:lnTo>
                <a:lnTo>
                  <a:pt x="451770" y="496274"/>
                </a:lnTo>
                <a:lnTo>
                  <a:pt x="483107" y="534273"/>
                </a:lnTo>
                <a:lnTo>
                  <a:pt x="514445" y="572270"/>
                </a:lnTo>
                <a:lnTo>
                  <a:pt x="545781" y="610265"/>
                </a:lnTo>
                <a:lnTo>
                  <a:pt x="577117" y="648259"/>
                </a:lnTo>
                <a:lnTo>
                  <a:pt x="608451" y="686252"/>
                </a:lnTo>
                <a:lnTo>
                  <a:pt x="639782" y="724244"/>
                </a:lnTo>
                <a:lnTo>
                  <a:pt x="671111" y="762235"/>
                </a:lnTo>
                <a:lnTo>
                  <a:pt x="702436" y="800226"/>
                </a:lnTo>
                <a:lnTo>
                  <a:pt x="693594" y="751812"/>
                </a:lnTo>
                <a:lnTo>
                  <a:pt x="684754" y="703398"/>
                </a:lnTo>
                <a:lnTo>
                  <a:pt x="675918" y="654984"/>
                </a:lnTo>
                <a:lnTo>
                  <a:pt x="667083" y="606570"/>
                </a:lnTo>
                <a:lnTo>
                  <a:pt x="658250" y="558155"/>
                </a:lnTo>
                <a:lnTo>
                  <a:pt x="649419" y="509741"/>
                </a:lnTo>
                <a:lnTo>
                  <a:pt x="640588" y="461327"/>
                </a:lnTo>
                <a:lnTo>
                  <a:pt x="631756" y="412913"/>
                </a:lnTo>
                <a:lnTo>
                  <a:pt x="622925" y="364499"/>
                </a:lnTo>
                <a:lnTo>
                  <a:pt x="614092" y="316084"/>
                </a:lnTo>
                <a:lnTo>
                  <a:pt x="605257" y="267670"/>
                </a:lnTo>
                <a:lnTo>
                  <a:pt x="596421" y="219256"/>
                </a:lnTo>
                <a:lnTo>
                  <a:pt x="587581" y="170842"/>
                </a:lnTo>
                <a:lnTo>
                  <a:pt x="578738" y="122427"/>
                </a:lnTo>
                <a:lnTo>
                  <a:pt x="622798" y="102035"/>
                </a:lnTo>
                <a:lnTo>
                  <a:pt x="666844" y="81628"/>
                </a:lnTo>
                <a:lnTo>
                  <a:pt x="710882" y="61213"/>
                </a:lnTo>
                <a:lnTo>
                  <a:pt x="754920" y="40799"/>
                </a:lnTo>
                <a:lnTo>
                  <a:pt x="798966" y="20392"/>
                </a:lnTo>
                <a:lnTo>
                  <a:pt x="843026" y="0"/>
                </a:lnTo>
                <a:lnTo>
                  <a:pt x="864661" y="46702"/>
                </a:lnTo>
                <a:lnTo>
                  <a:pt x="886295" y="93405"/>
                </a:lnTo>
                <a:lnTo>
                  <a:pt x="907927" y="140107"/>
                </a:lnTo>
                <a:lnTo>
                  <a:pt x="929558" y="186810"/>
                </a:lnTo>
                <a:lnTo>
                  <a:pt x="951188" y="233512"/>
                </a:lnTo>
                <a:lnTo>
                  <a:pt x="972816" y="280215"/>
                </a:lnTo>
                <a:lnTo>
                  <a:pt x="994444" y="326918"/>
                </a:lnTo>
                <a:lnTo>
                  <a:pt x="1016071" y="373620"/>
                </a:lnTo>
                <a:lnTo>
                  <a:pt x="1037698" y="420323"/>
                </a:lnTo>
                <a:lnTo>
                  <a:pt x="1059325" y="467025"/>
                </a:lnTo>
                <a:lnTo>
                  <a:pt x="1080952" y="513728"/>
                </a:lnTo>
                <a:lnTo>
                  <a:pt x="1102579" y="560430"/>
                </a:lnTo>
                <a:lnTo>
                  <a:pt x="1124207" y="607133"/>
                </a:lnTo>
                <a:lnTo>
                  <a:pt x="1145835" y="653836"/>
                </a:lnTo>
                <a:lnTo>
                  <a:pt x="1167465" y="700538"/>
                </a:lnTo>
                <a:lnTo>
                  <a:pt x="1189096" y="747241"/>
                </a:lnTo>
                <a:lnTo>
                  <a:pt x="1210728" y="793943"/>
                </a:lnTo>
                <a:lnTo>
                  <a:pt x="1232362" y="840646"/>
                </a:lnTo>
                <a:lnTo>
                  <a:pt x="1253997" y="887348"/>
                </a:lnTo>
                <a:lnTo>
                  <a:pt x="1213060" y="906303"/>
                </a:lnTo>
                <a:lnTo>
                  <a:pt x="1172146" y="925258"/>
                </a:lnTo>
                <a:lnTo>
                  <a:pt x="1131232" y="944213"/>
                </a:lnTo>
                <a:lnTo>
                  <a:pt x="1090295" y="963167"/>
                </a:lnTo>
                <a:lnTo>
                  <a:pt x="1068730" y="916608"/>
                </a:lnTo>
                <a:lnTo>
                  <a:pt x="1047165" y="870045"/>
                </a:lnTo>
                <a:lnTo>
                  <a:pt x="1025601" y="823480"/>
                </a:lnTo>
                <a:lnTo>
                  <a:pt x="1004036" y="776912"/>
                </a:lnTo>
                <a:lnTo>
                  <a:pt x="982471" y="730344"/>
                </a:lnTo>
                <a:lnTo>
                  <a:pt x="960907" y="683774"/>
                </a:lnTo>
                <a:lnTo>
                  <a:pt x="939342" y="637203"/>
                </a:lnTo>
                <a:lnTo>
                  <a:pt x="917778" y="590632"/>
                </a:lnTo>
                <a:lnTo>
                  <a:pt x="896213" y="544061"/>
                </a:lnTo>
                <a:lnTo>
                  <a:pt x="874648" y="497491"/>
                </a:lnTo>
                <a:lnTo>
                  <a:pt x="853084" y="450923"/>
                </a:lnTo>
                <a:lnTo>
                  <a:pt x="831519" y="404355"/>
                </a:lnTo>
                <a:lnTo>
                  <a:pt x="809955" y="357790"/>
                </a:lnTo>
                <a:lnTo>
                  <a:pt x="788390" y="311227"/>
                </a:lnTo>
                <a:lnTo>
                  <a:pt x="766826" y="264667"/>
                </a:lnTo>
                <a:lnTo>
                  <a:pt x="776208" y="313340"/>
                </a:lnTo>
                <a:lnTo>
                  <a:pt x="785590" y="362013"/>
                </a:lnTo>
                <a:lnTo>
                  <a:pt x="794973" y="410686"/>
                </a:lnTo>
                <a:lnTo>
                  <a:pt x="804356" y="459359"/>
                </a:lnTo>
                <a:lnTo>
                  <a:pt x="813740" y="508031"/>
                </a:lnTo>
                <a:lnTo>
                  <a:pt x="823125" y="556704"/>
                </a:lnTo>
                <a:lnTo>
                  <a:pt x="832511" y="605377"/>
                </a:lnTo>
                <a:lnTo>
                  <a:pt x="841898" y="654050"/>
                </a:lnTo>
                <a:lnTo>
                  <a:pt x="851287" y="702722"/>
                </a:lnTo>
                <a:lnTo>
                  <a:pt x="860678" y="751395"/>
                </a:lnTo>
                <a:lnTo>
                  <a:pt x="870070" y="800068"/>
                </a:lnTo>
                <a:lnTo>
                  <a:pt x="879465" y="848741"/>
                </a:lnTo>
                <a:lnTo>
                  <a:pt x="888861" y="897413"/>
                </a:lnTo>
                <a:lnTo>
                  <a:pt x="898260" y="946086"/>
                </a:lnTo>
                <a:lnTo>
                  <a:pt x="907662" y="994759"/>
                </a:lnTo>
                <a:lnTo>
                  <a:pt x="917066" y="1043431"/>
                </a:lnTo>
                <a:lnTo>
                  <a:pt x="874607" y="1063053"/>
                </a:lnTo>
                <a:lnTo>
                  <a:pt x="832183" y="1082675"/>
                </a:lnTo>
                <a:lnTo>
                  <a:pt x="789783" y="1102296"/>
                </a:lnTo>
                <a:lnTo>
                  <a:pt x="747394" y="1121917"/>
                </a:lnTo>
                <a:lnTo>
                  <a:pt x="716368" y="1083270"/>
                </a:lnTo>
                <a:lnTo>
                  <a:pt x="685345" y="1044622"/>
                </a:lnTo>
                <a:lnTo>
                  <a:pt x="654324" y="1005974"/>
                </a:lnTo>
                <a:lnTo>
                  <a:pt x="623306" y="967325"/>
                </a:lnTo>
                <a:lnTo>
                  <a:pt x="592289" y="928675"/>
                </a:lnTo>
                <a:lnTo>
                  <a:pt x="561275" y="890025"/>
                </a:lnTo>
                <a:lnTo>
                  <a:pt x="530263" y="851373"/>
                </a:lnTo>
                <a:lnTo>
                  <a:pt x="499252" y="812720"/>
                </a:lnTo>
                <a:lnTo>
                  <a:pt x="468243" y="774066"/>
                </a:lnTo>
                <a:lnTo>
                  <a:pt x="437235" y="735410"/>
                </a:lnTo>
                <a:lnTo>
                  <a:pt x="406229" y="696752"/>
                </a:lnTo>
                <a:lnTo>
                  <a:pt x="375223" y="658092"/>
                </a:lnTo>
                <a:lnTo>
                  <a:pt x="344218" y="619429"/>
                </a:lnTo>
                <a:lnTo>
                  <a:pt x="313213" y="580765"/>
                </a:lnTo>
                <a:lnTo>
                  <a:pt x="282209" y="542098"/>
                </a:lnTo>
                <a:lnTo>
                  <a:pt x="251206" y="503427"/>
                </a:lnTo>
                <a:lnTo>
                  <a:pt x="272770" y="549987"/>
                </a:lnTo>
                <a:lnTo>
                  <a:pt x="294335" y="596550"/>
                </a:lnTo>
                <a:lnTo>
                  <a:pt x="315899" y="643115"/>
                </a:lnTo>
                <a:lnTo>
                  <a:pt x="337464" y="689683"/>
                </a:lnTo>
                <a:lnTo>
                  <a:pt x="359029" y="736251"/>
                </a:lnTo>
                <a:lnTo>
                  <a:pt x="380593" y="782821"/>
                </a:lnTo>
                <a:lnTo>
                  <a:pt x="402158" y="829392"/>
                </a:lnTo>
                <a:lnTo>
                  <a:pt x="423722" y="875963"/>
                </a:lnTo>
                <a:lnTo>
                  <a:pt x="445287" y="922534"/>
                </a:lnTo>
                <a:lnTo>
                  <a:pt x="466852" y="969104"/>
                </a:lnTo>
                <a:lnTo>
                  <a:pt x="488416" y="1015672"/>
                </a:lnTo>
                <a:lnTo>
                  <a:pt x="509981" y="1062240"/>
                </a:lnTo>
                <a:lnTo>
                  <a:pt x="531545" y="1108805"/>
                </a:lnTo>
                <a:lnTo>
                  <a:pt x="553110" y="1155368"/>
                </a:lnTo>
                <a:lnTo>
                  <a:pt x="574675" y="1201927"/>
                </a:lnTo>
                <a:lnTo>
                  <a:pt x="533737" y="1220882"/>
                </a:lnTo>
                <a:lnTo>
                  <a:pt x="492823" y="1239837"/>
                </a:lnTo>
                <a:lnTo>
                  <a:pt x="451909" y="1258792"/>
                </a:lnTo>
                <a:lnTo>
                  <a:pt x="410971" y="1277746"/>
                </a:lnTo>
                <a:lnTo>
                  <a:pt x="389336" y="1231044"/>
                </a:lnTo>
                <a:lnTo>
                  <a:pt x="367702" y="1184341"/>
                </a:lnTo>
                <a:lnTo>
                  <a:pt x="346070" y="1137639"/>
                </a:lnTo>
                <a:lnTo>
                  <a:pt x="324439" y="1090936"/>
                </a:lnTo>
                <a:lnTo>
                  <a:pt x="302809" y="1044234"/>
                </a:lnTo>
                <a:lnTo>
                  <a:pt x="281181" y="997531"/>
                </a:lnTo>
                <a:lnTo>
                  <a:pt x="259553" y="950828"/>
                </a:lnTo>
                <a:lnTo>
                  <a:pt x="237926" y="904126"/>
                </a:lnTo>
                <a:lnTo>
                  <a:pt x="216299" y="857423"/>
                </a:lnTo>
                <a:lnTo>
                  <a:pt x="194672" y="810721"/>
                </a:lnTo>
                <a:lnTo>
                  <a:pt x="173045" y="764018"/>
                </a:lnTo>
                <a:lnTo>
                  <a:pt x="151418" y="717316"/>
                </a:lnTo>
                <a:lnTo>
                  <a:pt x="129790" y="670613"/>
                </a:lnTo>
                <a:lnTo>
                  <a:pt x="108162" y="623910"/>
                </a:lnTo>
                <a:lnTo>
                  <a:pt x="86532" y="577208"/>
                </a:lnTo>
                <a:lnTo>
                  <a:pt x="64901" y="530505"/>
                </a:lnTo>
                <a:lnTo>
                  <a:pt x="43269" y="483803"/>
                </a:lnTo>
                <a:lnTo>
                  <a:pt x="21635" y="437100"/>
                </a:lnTo>
                <a:lnTo>
                  <a:pt x="0" y="390397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1502" y="4495291"/>
            <a:ext cx="1075055" cy="1187450"/>
          </a:xfrm>
          <a:custGeom>
            <a:avLst/>
            <a:gdLst/>
            <a:ahLst/>
            <a:cxnLst/>
            <a:rect l="l" t="t" r="r" b="b"/>
            <a:pathLst>
              <a:path w="1075055" h="1187450">
                <a:moveTo>
                  <a:pt x="0" y="299719"/>
                </a:moveTo>
                <a:lnTo>
                  <a:pt x="46226" y="278302"/>
                </a:lnTo>
                <a:lnTo>
                  <a:pt x="92452" y="256885"/>
                </a:lnTo>
                <a:lnTo>
                  <a:pt x="138678" y="235468"/>
                </a:lnTo>
                <a:lnTo>
                  <a:pt x="184904" y="214052"/>
                </a:lnTo>
                <a:lnTo>
                  <a:pt x="231130" y="192637"/>
                </a:lnTo>
                <a:lnTo>
                  <a:pt x="277357" y="171224"/>
                </a:lnTo>
                <a:lnTo>
                  <a:pt x="323583" y="149812"/>
                </a:lnTo>
                <a:lnTo>
                  <a:pt x="369809" y="128402"/>
                </a:lnTo>
                <a:lnTo>
                  <a:pt x="416035" y="106994"/>
                </a:lnTo>
                <a:lnTo>
                  <a:pt x="462261" y="85589"/>
                </a:lnTo>
                <a:lnTo>
                  <a:pt x="508488" y="64187"/>
                </a:lnTo>
                <a:lnTo>
                  <a:pt x="554714" y="42788"/>
                </a:lnTo>
                <a:lnTo>
                  <a:pt x="600940" y="21392"/>
                </a:lnTo>
                <a:lnTo>
                  <a:pt x="647166" y="0"/>
                </a:lnTo>
                <a:lnTo>
                  <a:pt x="664542" y="37528"/>
                </a:lnTo>
                <a:lnTo>
                  <a:pt x="681921" y="75056"/>
                </a:lnTo>
                <a:lnTo>
                  <a:pt x="699303" y="112585"/>
                </a:lnTo>
                <a:lnTo>
                  <a:pt x="716686" y="150113"/>
                </a:lnTo>
                <a:lnTo>
                  <a:pt x="669591" y="171910"/>
                </a:lnTo>
                <a:lnTo>
                  <a:pt x="622496" y="193713"/>
                </a:lnTo>
                <a:lnTo>
                  <a:pt x="575402" y="215521"/>
                </a:lnTo>
                <a:lnTo>
                  <a:pt x="528309" y="237331"/>
                </a:lnTo>
                <a:lnTo>
                  <a:pt x="481215" y="259143"/>
                </a:lnTo>
                <a:lnTo>
                  <a:pt x="434122" y="280955"/>
                </a:lnTo>
                <a:lnTo>
                  <a:pt x="387028" y="302765"/>
                </a:lnTo>
                <a:lnTo>
                  <a:pt x="339934" y="324573"/>
                </a:lnTo>
                <a:lnTo>
                  <a:pt x="292840" y="346376"/>
                </a:lnTo>
                <a:lnTo>
                  <a:pt x="245745" y="368172"/>
                </a:lnTo>
                <a:lnTo>
                  <a:pt x="268519" y="417341"/>
                </a:lnTo>
                <a:lnTo>
                  <a:pt x="291295" y="466534"/>
                </a:lnTo>
                <a:lnTo>
                  <a:pt x="314073" y="515727"/>
                </a:lnTo>
                <a:lnTo>
                  <a:pt x="336854" y="564895"/>
                </a:lnTo>
                <a:lnTo>
                  <a:pt x="380673" y="544592"/>
                </a:lnTo>
                <a:lnTo>
                  <a:pt x="424492" y="524294"/>
                </a:lnTo>
                <a:lnTo>
                  <a:pt x="468311" y="504001"/>
                </a:lnTo>
                <a:lnTo>
                  <a:pt x="512130" y="483711"/>
                </a:lnTo>
                <a:lnTo>
                  <a:pt x="555948" y="463422"/>
                </a:lnTo>
                <a:lnTo>
                  <a:pt x="599767" y="443134"/>
                </a:lnTo>
                <a:lnTo>
                  <a:pt x="643586" y="422844"/>
                </a:lnTo>
                <a:lnTo>
                  <a:pt x="687405" y="402551"/>
                </a:lnTo>
                <a:lnTo>
                  <a:pt x="731224" y="382253"/>
                </a:lnTo>
                <a:lnTo>
                  <a:pt x="775042" y="361949"/>
                </a:lnTo>
                <a:lnTo>
                  <a:pt x="792319" y="399361"/>
                </a:lnTo>
                <a:lnTo>
                  <a:pt x="809625" y="436737"/>
                </a:lnTo>
                <a:lnTo>
                  <a:pt x="826949" y="474089"/>
                </a:lnTo>
                <a:lnTo>
                  <a:pt x="844283" y="511428"/>
                </a:lnTo>
                <a:lnTo>
                  <a:pt x="800461" y="531736"/>
                </a:lnTo>
                <a:lnTo>
                  <a:pt x="756639" y="552042"/>
                </a:lnTo>
                <a:lnTo>
                  <a:pt x="712818" y="572347"/>
                </a:lnTo>
                <a:lnTo>
                  <a:pt x="668998" y="592650"/>
                </a:lnTo>
                <a:lnTo>
                  <a:pt x="625178" y="612949"/>
                </a:lnTo>
                <a:lnTo>
                  <a:pt x="581358" y="633245"/>
                </a:lnTo>
                <a:lnTo>
                  <a:pt x="537539" y="653536"/>
                </a:lnTo>
                <a:lnTo>
                  <a:pt x="493720" y="673822"/>
                </a:lnTo>
                <a:lnTo>
                  <a:pt x="449901" y="694102"/>
                </a:lnTo>
                <a:lnTo>
                  <a:pt x="406082" y="714374"/>
                </a:lnTo>
                <a:lnTo>
                  <a:pt x="428453" y="762685"/>
                </a:lnTo>
                <a:lnTo>
                  <a:pt x="450822" y="810996"/>
                </a:lnTo>
                <a:lnTo>
                  <a:pt x="473191" y="859307"/>
                </a:lnTo>
                <a:lnTo>
                  <a:pt x="495560" y="907618"/>
                </a:lnTo>
                <a:lnTo>
                  <a:pt x="517931" y="955928"/>
                </a:lnTo>
                <a:lnTo>
                  <a:pt x="562259" y="935389"/>
                </a:lnTo>
                <a:lnTo>
                  <a:pt x="606587" y="914851"/>
                </a:lnTo>
                <a:lnTo>
                  <a:pt x="650917" y="894313"/>
                </a:lnTo>
                <a:lnTo>
                  <a:pt x="695246" y="873777"/>
                </a:lnTo>
                <a:lnTo>
                  <a:pt x="739577" y="853244"/>
                </a:lnTo>
                <a:lnTo>
                  <a:pt x="783908" y="832713"/>
                </a:lnTo>
                <a:lnTo>
                  <a:pt x="828240" y="812186"/>
                </a:lnTo>
                <a:lnTo>
                  <a:pt x="872572" y="791662"/>
                </a:lnTo>
                <a:lnTo>
                  <a:pt x="916905" y="771144"/>
                </a:lnTo>
                <a:lnTo>
                  <a:pt x="961239" y="750630"/>
                </a:lnTo>
                <a:lnTo>
                  <a:pt x="1005573" y="730122"/>
                </a:lnTo>
                <a:lnTo>
                  <a:pt x="1022835" y="767480"/>
                </a:lnTo>
                <a:lnTo>
                  <a:pt x="1040133" y="804862"/>
                </a:lnTo>
                <a:lnTo>
                  <a:pt x="1057454" y="842244"/>
                </a:lnTo>
                <a:lnTo>
                  <a:pt x="1074788" y="879601"/>
                </a:lnTo>
                <a:lnTo>
                  <a:pt x="1027379" y="901563"/>
                </a:lnTo>
                <a:lnTo>
                  <a:pt x="979967" y="923525"/>
                </a:lnTo>
                <a:lnTo>
                  <a:pt x="932553" y="945487"/>
                </a:lnTo>
                <a:lnTo>
                  <a:pt x="885137" y="967448"/>
                </a:lnTo>
                <a:lnTo>
                  <a:pt x="837719" y="989409"/>
                </a:lnTo>
                <a:lnTo>
                  <a:pt x="790300" y="1011370"/>
                </a:lnTo>
                <a:lnTo>
                  <a:pt x="742880" y="1033330"/>
                </a:lnTo>
                <a:lnTo>
                  <a:pt x="695458" y="1055290"/>
                </a:lnTo>
                <a:lnTo>
                  <a:pt x="648037" y="1077249"/>
                </a:lnTo>
                <a:lnTo>
                  <a:pt x="600615" y="1099207"/>
                </a:lnTo>
                <a:lnTo>
                  <a:pt x="553193" y="1121164"/>
                </a:lnTo>
                <a:lnTo>
                  <a:pt x="505772" y="1143121"/>
                </a:lnTo>
                <a:lnTo>
                  <a:pt x="458352" y="1165076"/>
                </a:lnTo>
                <a:lnTo>
                  <a:pt x="410933" y="1187030"/>
                </a:lnTo>
                <a:lnTo>
                  <a:pt x="389307" y="1140334"/>
                </a:lnTo>
                <a:lnTo>
                  <a:pt x="367679" y="1093636"/>
                </a:lnTo>
                <a:lnTo>
                  <a:pt x="346052" y="1046938"/>
                </a:lnTo>
                <a:lnTo>
                  <a:pt x="324425" y="1000239"/>
                </a:lnTo>
                <a:lnTo>
                  <a:pt x="302797" y="953540"/>
                </a:lnTo>
                <a:lnTo>
                  <a:pt x="281169" y="906841"/>
                </a:lnTo>
                <a:lnTo>
                  <a:pt x="259542" y="860141"/>
                </a:lnTo>
                <a:lnTo>
                  <a:pt x="237913" y="813440"/>
                </a:lnTo>
                <a:lnTo>
                  <a:pt x="216285" y="766740"/>
                </a:lnTo>
                <a:lnTo>
                  <a:pt x="194657" y="720039"/>
                </a:lnTo>
                <a:lnTo>
                  <a:pt x="173029" y="673337"/>
                </a:lnTo>
                <a:lnTo>
                  <a:pt x="151400" y="626636"/>
                </a:lnTo>
                <a:lnTo>
                  <a:pt x="129772" y="579934"/>
                </a:lnTo>
                <a:lnTo>
                  <a:pt x="108143" y="533232"/>
                </a:lnTo>
                <a:lnTo>
                  <a:pt x="86514" y="486529"/>
                </a:lnTo>
                <a:lnTo>
                  <a:pt x="64886" y="439827"/>
                </a:lnTo>
                <a:lnTo>
                  <a:pt x="43257" y="393125"/>
                </a:lnTo>
                <a:lnTo>
                  <a:pt x="21628" y="346422"/>
                </a:lnTo>
                <a:lnTo>
                  <a:pt x="0" y="2997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20870" y="3406775"/>
            <a:ext cx="407670" cy="322580"/>
          </a:xfrm>
          <a:custGeom>
            <a:avLst/>
            <a:gdLst/>
            <a:ahLst/>
            <a:cxnLst/>
            <a:rect l="l" t="t" r="r" b="b"/>
            <a:pathLst>
              <a:path w="407670" h="322579">
                <a:moveTo>
                  <a:pt x="0" y="152146"/>
                </a:moveTo>
                <a:lnTo>
                  <a:pt x="46924" y="130421"/>
                </a:lnTo>
                <a:lnTo>
                  <a:pt x="93862" y="108686"/>
                </a:lnTo>
                <a:lnTo>
                  <a:pt x="140812" y="86945"/>
                </a:lnTo>
                <a:lnTo>
                  <a:pt x="187770" y="65200"/>
                </a:lnTo>
                <a:lnTo>
                  <a:pt x="234735" y="43459"/>
                </a:lnTo>
                <a:lnTo>
                  <a:pt x="281704" y="21724"/>
                </a:lnTo>
                <a:lnTo>
                  <a:pt x="328675" y="0"/>
                </a:lnTo>
                <a:lnTo>
                  <a:pt x="348319" y="42501"/>
                </a:lnTo>
                <a:lnTo>
                  <a:pt x="367998" y="85026"/>
                </a:lnTo>
                <a:lnTo>
                  <a:pt x="387701" y="127551"/>
                </a:lnTo>
                <a:lnTo>
                  <a:pt x="407415" y="170052"/>
                </a:lnTo>
                <a:lnTo>
                  <a:pt x="360451" y="191777"/>
                </a:lnTo>
                <a:lnTo>
                  <a:pt x="313497" y="213512"/>
                </a:lnTo>
                <a:lnTo>
                  <a:pt x="266550" y="235253"/>
                </a:lnTo>
                <a:lnTo>
                  <a:pt x="219605" y="256998"/>
                </a:lnTo>
                <a:lnTo>
                  <a:pt x="172658" y="278739"/>
                </a:lnTo>
                <a:lnTo>
                  <a:pt x="125704" y="300474"/>
                </a:lnTo>
                <a:lnTo>
                  <a:pt x="78739" y="322199"/>
                </a:lnTo>
                <a:lnTo>
                  <a:pt x="59043" y="279715"/>
                </a:lnTo>
                <a:lnTo>
                  <a:pt x="39370" y="237220"/>
                </a:lnTo>
                <a:lnTo>
                  <a:pt x="19696" y="194700"/>
                </a:lnTo>
                <a:lnTo>
                  <a:pt x="0" y="152146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08651" y="2667238"/>
            <a:ext cx="421640" cy="351155"/>
          </a:xfrm>
          <a:custGeom>
            <a:avLst/>
            <a:gdLst/>
            <a:ahLst/>
            <a:cxnLst/>
            <a:rect l="l" t="t" r="r" b="b"/>
            <a:pathLst>
              <a:path w="421639" h="351155">
                <a:moveTo>
                  <a:pt x="0" y="125491"/>
                </a:moveTo>
                <a:lnTo>
                  <a:pt x="20865" y="170526"/>
                </a:lnTo>
                <a:lnTo>
                  <a:pt x="41712" y="215560"/>
                </a:lnTo>
                <a:lnTo>
                  <a:pt x="62554" y="260594"/>
                </a:lnTo>
                <a:lnTo>
                  <a:pt x="83401" y="305628"/>
                </a:lnTo>
                <a:lnTo>
                  <a:pt x="104266" y="350662"/>
                </a:lnTo>
                <a:lnTo>
                  <a:pt x="136844" y="335593"/>
                </a:lnTo>
                <a:lnTo>
                  <a:pt x="169433" y="320500"/>
                </a:lnTo>
                <a:lnTo>
                  <a:pt x="202047" y="305407"/>
                </a:lnTo>
                <a:lnTo>
                  <a:pt x="291794" y="262999"/>
                </a:lnTo>
                <a:lnTo>
                  <a:pt x="336391" y="239839"/>
                </a:lnTo>
                <a:lnTo>
                  <a:pt x="387985" y="206009"/>
                </a:lnTo>
                <a:lnTo>
                  <a:pt x="415917" y="162522"/>
                </a:lnTo>
                <a:lnTo>
                  <a:pt x="421251" y="127869"/>
                </a:lnTo>
                <a:lnTo>
                  <a:pt x="419512" y="109458"/>
                </a:lnTo>
                <a:lnTo>
                  <a:pt x="407035" y="70754"/>
                </a:lnTo>
                <a:lnTo>
                  <a:pt x="382381" y="33035"/>
                </a:lnTo>
                <a:lnTo>
                  <a:pt x="350012" y="9413"/>
                </a:lnTo>
                <a:lnTo>
                  <a:pt x="311261" y="0"/>
                </a:lnTo>
                <a:lnTo>
                  <a:pt x="289986" y="823"/>
                </a:lnTo>
                <a:lnTo>
                  <a:pt x="250823" y="11447"/>
                </a:lnTo>
                <a:lnTo>
                  <a:pt x="185826" y="39693"/>
                </a:lnTo>
                <a:lnTo>
                  <a:pt x="137540" y="61864"/>
                </a:lnTo>
                <a:lnTo>
                  <a:pt x="103155" y="77771"/>
                </a:lnTo>
                <a:lnTo>
                  <a:pt x="68770" y="93678"/>
                </a:lnTo>
                <a:lnTo>
                  <a:pt x="34385" y="109585"/>
                </a:lnTo>
                <a:lnTo>
                  <a:pt x="0" y="125491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62905" y="2482214"/>
            <a:ext cx="1195705" cy="1129665"/>
          </a:xfrm>
          <a:custGeom>
            <a:avLst/>
            <a:gdLst/>
            <a:ahLst/>
            <a:cxnLst/>
            <a:rect l="l" t="t" r="r" b="b"/>
            <a:pathLst>
              <a:path w="1195704" h="1129664">
                <a:moveTo>
                  <a:pt x="0" y="242062"/>
                </a:moveTo>
                <a:lnTo>
                  <a:pt x="46344" y="220583"/>
                </a:lnTo>
                <a:lnTo>
                  <a:pt x="92698" y="199104"/>
                </a:lnTo>
                <a:lnTo>
                  <a:pt x="139057" y="177625"/>
                </a:lnTo>
                <a:lnTo>
                  <a:pt x="185420" y="156146"/>
                </a:lnTo>
                <a:lnTo>
                  <a:pt x="231782" y="134667"/>
                </a:lnTo>
                <a:lnTo>
                  <a:pt x="278141" y="113188"/>
                </a:lnTo>
                <a:lnTo>
                  <a:pt x="324495" y="91709"/>
                </a:lnTo>
                <a:lnTo>
                  <a:pt x="370840" y="70231"/>
                </a:lnTo>
                <a:lnTo>
                  <a:pt x="436753" y="41558"/>
                </a:lnTo>
                <a:lnTo>
                  <a:pt x="494474" y="20304"/>
                </a:lnTo>
                <a:lnTo>
                  <a:pt x="544004" y="6455"/>
                </a:lnTo>
                <a:lnTo>
                  <a:pt x="585343" y="0"/>
                </a:lnTo>
                <a:lnTo>
                  <a:pt x="622065" y="309"/>
                </a:lnTo>
                <a:lnTo>
                  <a:pt x="692463" y="19359"/>
                </a:lnTo>
                <a:lnTo>
                  <a:pt x="726186" y="38100"/>
                </a:lnTo>
                <a:lnTo>
                  <a:pt x="757547" y="62029"/>
                </a:lnTo>
                <a:lnTo>
                  <a:pt x="785145" y="90376"/>
                </a:lnTo>
                <a:lnTo>
                  <a:pt x="808982" y="123128"/>
                </a:lnTo>
                <a:lnTo>
                  <a:pt x="829056" y="160274"/>
                </a:lnTo>
                <a:lnTo>
                  <a:pt x="847582" y="209684"/>
                </a:lnTo>
                <a:lnTo>
                  <a:pt x="856869" y="258095"/>
                </a:lnTo>
                <a:lnTo>
                  <a:pt x="856916" y="305506"/>
                </a:lnTo>
                <a:lnTo>
                  <a:pt x="847725" y="351917"/>
                </a:lnTo>
                <a:lnTo>
                  <a:pt x="828938" y="396470"/>
                </a:lnTo>
                <a:lnTo>
                  <a:pt x="800211" y="438308"/>
                </a:lnTo>
                <a:lnTo>
                  <a:pt x="761553" y="477432"/>
                </a:lnTo>
                <a:lnTo>
                  <a:pt x="712978" y="513842"/>
                </a:lnTo>
                <a:lnTo>
                  <a:pt x="748389" y="518554"/>
                </a:lnTo>
                <a:lnTo>
                  <a:pt x="812829" y="533933"/>
                </a:lnTo>
                <a:lnTo>
                  <a:pt x="873317" y="559460"/>
                </a:lnTo>
                <a:lnTo>
                  <a:pt x="911621" y="580691"/>
                </a:lnTo>
                <a:lnTo>
                  <a:pt x="956808" y="608280"/>
                </a:lnTo>
                <a:lnTo>
                  <a:pt x="1008888" y="642238"/>
                </a:lnTo>
                <a:lnTo>
                  <a:pt x="1055560" y="673193"/>
                </a:lnTo>
                <a:lnTo>
                  <a:pt x="1102233" y="704135"/>
                </a:lnTo>
                <a:lnTo>
                  <a:pt x="1148905" y="735054"/>
                </a:lnTo>
                <a:lnTo>
                  <a:pt x="1195578" y="765937"/>
                </a:lnTo>
                <a:lnTo>
                  <a:pt x="1153439" y="785506"/>
                </a:lnTo>
                <a:lnTo>
                  <a:pt x="1111300" y="805050"/>
                </a:lnTo>
                <a:lnTo>
                  <a:pt x="1069162" y="824577"/>
                </a:lnTo>
                <a:lnTo>
                  <a:pt x="1027023" y="844091"/>
                </a:lnTo>
                <a:lnTo>
                  <a:pt x="984885" y="863600"/>
                </a:lnTo>
                <a:lnTo>
                  <a:pt x="941526" y="836777"/>
                </a:lnTo>
                <a:lnTo>
                  <a:pt x="898161" y="809955"/>
                </a:lnTo>
                <a:lnTo>
                  <a:pt x="854784" y="783132"/>
                </a:lnTo>
                <a:lnTo>
                  <a:pt x="811388" y="756310"/>
                </a:lnTo>
                <a:lnTo>
                  <a:pt x="767969" y="729488"/>
                </a:lnTo>
                <a:lnTo>
                  <a:pt x="715015" y="697011"/>
                </a:lnTo>
                <a:lnTo>
                  <a:pt x="671814" y="671607"/>
                </a:lnTo>
                <a:lnTo>
                  <a:pt x="638399" y="653299"/>
                </a:lnTo>
                <a:lnTo>
                  <a:pt x="596352" y="635559"/>
                </a:lnTo>
                <a:lnTo>
                  <a:pt x="561300" y="629360"/>
                </a:lnTo>
                <a:lnTo>
                  <a:pt x="544703" y="629665"/>
                </a:lnTo>
                <a:lnTo>
                  <a:pt x="505031" y="638937"/>
                </a:lnTo>
                <a:lnTo>
                  <a:pt x="451358" y="660781"/>
                </a:lnTo>
                <a:lnTo>
                  <a:pt x="442404" y="664950"/>
                </a:lnTo>
                <a:lnTo>
                  <a:pt x="433451" y="669083"/>
                </a:lnTo>
                <a:lnTo>
                  <a:pt x="424497" y="673193"/>
                </a:lnTo>
                <a:lnTo>
                  <a:pt x="415544" y="677290"/>
                </a:lnTo>
                <a:lnTo>
                  <a:pt x="437017" y="723624"/>
                </a:lnTo>
                <a:lnTo>
                  <a:pt x="458479" y="769947"/>
                </a:lnTo>
                <a:lnTo>
                  <a:pt x="479933" y="816261"/>
                </a:lnTo>
                <a:lnTo>
                  <a:pt x="501380" y="862568"/>
                </a:lnTo>
                <a:lnTo>
                  <a:pt x="522820" y="908868"/>
                </a:lnTo>
                <a:lnTo>
                  <a:pt x="544256" y="955165"/>
                </a:lnTo>
                <a:lnTo>
                  <a:pt x="565689" y="1001458"/>
                </a:lnTo>
                <a:lnTo>
                  <a:pt x="587121" y="1047750"/>
                </a:lnTo>
                <a:lnTo>
                  <a:pt x="543095" y="1068153"/>
                </a:lnTo>
                <a:lnTo>
                  <a:pt x="499046" y="1088580"/>
                </a:lnTo>
                <a:lnTo>
                  <a:pt x="454997" y="1109007"/>
                </a:lnTo>
                <a:lnTo>
                  <a:pt x="410972" y="1129411"/>
                </a:lnTo>
                <a:lnTo>
                  <a:pt x="389335" y="1082708"/>
                </a:lnTo>
                <a:lnTo>
                  <a:pt x="367698" y="1036005"/>
                </a:lnTo>
                <a:lnTo>
                  <a:pt x="346062" y="989303"/>
                </a:lnTo>
                <a:lnTo>
                  <a:pt x="324426" y="942600"/>
                </a:lnTo>
                <a:lnTo>
                  <a:pt x="302790" y="895898"/>
                </a:lnTo>
                <a:lnTo>
                  <a:pt x="281155" y="849195"/>
                </a:lnTo>
                <a:lnTo>
                  <a:pt x="259520" y="802492"/>
                </a:lnTo>
                <a:lnTo>
                  <a:pt x="237887" y="755790"/>
                </a:lnTo>
                <a:lnTo>
                  <a:pt x="216254" y="709087"/>
                </a:lnTo>
                <a:lnTo>
                  <a:pt x="194622" y="662385"/>
                </a:lnTo>
                <a:lnTo>
                  <a:pt x="172991" y="615682"/>
                </a:lnTo>
                <a:lnTo>
                  <a:pt x="151362" y="568980"/>
                </a:lnTo>
                <a:lnTo>
                  <a:pt x="129734" y="522277"/>
                </a:lnTo>
                <a:lnTo>
                  <a:pt x="108107" y="475574"/>
                </a:lnTo>
                <a:lnTo>
                  <a:pt x="86482" y="428872"/>
                </a:lnTo>
                <a:lnTo>
                  <a:pt x="64859" y="382169"/>
                </a:lnTo>
                <a:lnTo>
                  <a:pt x="43237" y="335467"/>
                </a:lnTo>
                <a:lnTo>
                  <a:pt x="21617" y="288764"/>
                </a:lnTo>
                <a:lnTo>
                  <a:pt x="0" y="242062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517214" y="1338495"/>
            <a:ext cx="1024255" cy="1022350"/>
          </a:xfrm>
          <a:custGeom>
            <a:avLst/>
            <a:gdLst/>
            <a:ahLst/>
            <a:cxnLst/>
            <a:rect l="l" t="t" r="r" b="b"/>
            <a:pathLst>
              <a:path w="1024254" h="1022350">
                <a:moveTo>
                  <a:pt x="279696" y="54948"/>
                </a:moveTo>
                <a:lnTo>
                  <a:pt x="332827" y="32702"/>
                </a:lnTo>
                <a:lnTo>
                  <a:pt x="383766" y="16129"/>
                </a:lnTo>
                <a:lnTo>
                  <a:pt x="432525" y="5228"/>
                </a:lnTo>
                <a:lnTo>
                  <a:pt x="479115" y="0"/>
                </a:lnTo>
                <a:lnTo>
                  <a:pt x="523545" y="444"/>
                </a:lnTo>
                <a:lnTo>
                  <a:pt x="565827" y="6561"/>
                </a:lnTo>
                <a:lnTo>
                  <a:pt x="613575" y="20704"/>
                </a:lnTo>
                <a:lnTo>
                  <a:pt x="658068" y="41491"/>
                </a:lnTo>
                <a:lnTo>
                  <a:pt x="699312" y="68923"/>
                </a:lnTo>
                <a:lnTo>
                  <a:pt x="737312" y="103000"/>
                </a:lnTo>
                <a:lnTo>
                  <a:pt x="772075" y="143721"/>
                </a:lnTo>
                <a:lnTo>
                  <a:pt x="732166" y="172298"/>
                </a:lnTo>
                <a:lnTo>
                  <a:pt x="692256" y="200887"/>
                </a:lnTo>
                <a:lnTo>
                  <a:pt x="652346" y="229500"/>
                </a:lnTo>
                <a:lnTo>
                  <a:pt x="612436" y="258148"/>
                </a:lnTo>
                <a:lnTo>
                  <a:pt x="586836" y="232355"/>
                </a:lnTo>
                <a:lnTo>
                  <a:pt x="558795" y="211920"/>
                </a:lnTo>
                <a:lnTo>
                  <a:pt x="528301" y="196819"/>
                </a:lnTo>
                <a:lnTo>
                  <a:pt x="495342" y="187028"/>
                </a:lnTo>
                <a:lnTo>
                  <a:pt x="460650" y="182980"/>
                </a:lnTo>
                <a:lnTo>
                  <a:pt x="424969" y="185123"/>
                </a:lnTo>
                <a:lnTo>
                  <a:pt x="350689" y="207983"/>
                </a:lnTo>
                <a:lnTo>
                  <a:pt x="307775" y="231497"/>
                </a:lnTo>
                <a:lnTo>
                  <a:pt x="271389" y="259212"/>
                </a:lnTo>
                <a:lnTo>
                  <a:pt x="241537" y="291120"/>
                </a:lnTo>
                <a:lnTo>
                  <a:pt x="218227" y="327217"/>
                </a:lnTo>
                <a:lnTo>
                  <a:pt x="201464" y="367495"/>
                </a:lnTo>
                <a:lnTo>
                  <a:pt x="192045" y="411554"/>
                </a:lnTo>
                <a:lnTo>
                  <a:pt x="190758" y="458844"/>
                </a:lnTo>
                <a:lnTo>
                  <a:pt x="197597" y="509364"/>
                </a:lnTo>
                <a:lnTo>
                  <a:pt x="212555" y="563116"/>
                </a:lnTo>
                <a:lnTo>
                  <a:pt x="235627" y="620098"/>
                </a:lnTo>
                <a:lnTo>
                  <a:pt x="260912" y="669660"/>
                </a:lnTo>
                <a:lnTo>
                  <a:pt x="287998" y="713062"/>
                </a:lnTo>
                <a:lnTo>
                  <a:pt x="316892" y="750305"/>
                </a:lnTo>
                <a:lnTo>
                  <a:pt x="347594" y="781388"/>
                </a:lnTo>
                <a:lnTo>
                  <a:pt x="380110" y="806312"/>
                </a:lnTo>
                <a:lnTo>
                  <a:pt x="414443" y="825076"/>
                </a:lnTo>
                <a:lnTo>
                  <a:pt x="456917" y="839887"/>
                </a:lnTo>
                <a:lnTo>
                  <a:pt x="499909" y="846823"/>
                </a:lnTo>
                <a:lnTo>
                  <a:pt x="543420" y="845870"/>
                </a:lnTo>
                <a:lnTo>
                  <a:pt x="587448" y="837016"/>
                </a:lnTo>
                <a:lnTo>
                  <a:pt x="631994" y="820250"/>
                </a:lnTo>
                <a:lnTo>
                  <a:pt x="684890" y="789008"/>
                </a:lnTo>
                <a:lnTo>
                  <a:pt x="732832" y="746717"/>
                </a:lnTo>
                <a:lnTo>
                  <a:pt x="773203" y="698346"/>
                </a:lnTo>
                <a:lnTo>
                  <a:pt x="803571" y="648927"/>
                </a:lnTo>
                <a:lnTo>
                  <a:pt x="790522" y="620753"/>
                </a:lnTo>
                <a:lnTo>
                  <a:pt x="777473" y="592603"/>
                </a:lnTo>
                <a:lnTo>
                  <a:pt x="764424" y="564452"/>
                </a:lnTo>
                <a:lnTo>
                  <a:pt x="751374" y="536278"/>
                </a:lnTo>
                <a:lnTo>
                  <a:pt x="700965" y="559634"/>
                </a:lnTo>
                <a:lnTo>
                  <a:pt x="650521" y="583014"/>
                </a:lnTo>
                <a:lnTo>
                  <a:pt x="600052" y="606394"/>
                </a:lnTo>
                <a:lnTo>
                  <a:pt x="549571" y="629750"/>
                </a:lnTo>
                <a:lnTo>
                  <a:pt x="532256" y="592392"/>
                </a:lnTo>
                <a:lnTo>
                  <a:pt x="514964" y="555011"/>
                </a:lnTo>
                <a:lnTo>
                  <a:pt x="497672" y="517629"/>
                </a:lnTo>
                <a:lnTo>
                  <a:pt x="480356" y="480271"/>
                </a:lnTo>
                <a:lnTo>
                  <a:pt x="527839" y="458269"/>
                </a:lnTo>
                <a:lnTo>
                  <a:pt x="575321" y="436268"/>
                </a:lnTo>
                <a:lnTo>
                  <a:pt x="622803" y="414270"/>
                </a:lnTo>
                <a:lnTo>
                  <a:pt x="670285" y="392276"/>
                </a:lnTo>
                <a:lnTo>
                  <a:pt x="717767" y="370288"/>
                </a:lnTo>
                <a:lnTo>
                  <a:pt x="765249" y="348308"/>
                </a:lnTo>
                <a:lnTo>
                  <a:pt x="812731" y="326337"/>
                </a:lnTo>
                <a:lnTo>
                  <a:pt x="860213" y="304376"/>
                </a:lnTo>
                <a:lnTo>
                  <a:pt x="880650" y="348567"/>
                </a:lnTo>
                <a:lnTo>
                  <a:pt x="901097" y="392748"/>
                </a:lnTo>
                <a:lnTo>
                  <a:pt x="921554" y="436924"/>
                </a:lnTo>
                <a:lnTo>
                  <a:pt x="942017" y="481097"/>
                </a:lnTo>
                <a:lnTo>
                  <a:pt x="962487" y="525269"/>
                </a:lnTo>
                <a:lnTo>
                  <a:pt x="982961" y="569445"/>
                </a:lnTo>
                <a:lnTo>
                  <a:pt x="1003438" y="613627"/>
                </a:lnTo>
                <a:lnTo>
                  <a:pt x="1023916" y="657817"/>
                </a:lnTo>
                <a:lnTo>
                  <a:pt x="1005368" y="698537"/>
                </a:lnTo>
                <a:lnTo>
                  <a:pt x="979832" y="740494"/>
                </a:lnTo>
                <a:lnTo>
                  <a:pt x="947318" y="783690"/>
                </a:lnTo>
                <a:lnTo>
                  <a:pt x="907838" y="828124"/>
                </a:lnTo>
                <a:lnTo>
                  <a:pt x="872604" y="862552"/>
                </a:lnTo>
                <a:lnTo>
                  <a:pt x="835631" y="893756"/>
                </a:lnTo>
                <a:lnTo>
                  <a:pt x="796922" y="921740"/>
                </a:lnTo>
                <a:lnTo>
                  <a:pt x="756475" y="946513"/>
                </a:lnTo>
                <a:lnTo>
                  <a:pt x="714290" y="968078"/>
                </a:lnTo>
                <a:lnTo>
                  <a:pt x="659824" y="990466"/>
                </a:lnTo>
                <a:lnTo>
                  <a:pt x="606003" y="1006879"/>
                </a:lnTo>
                <a:lnTo>
                  <a:pt x="552835" y="1017319"/>
                </a:lnTo>
                <a:lnTo>
                  <a:pt x="500325" y="1021784"/>
                </a:lnTo>
                <a:lnTo>
                  <a:pt x="448479" y="1020275"/>
                </a:lnTo>
                <a:lnTo>
                  <a:pt x="398003" y="1012824"/>
                </a:lnTo>
                <a:lnTo>
                  <a:pt x="349738" y="999465"/>
                </a:lnTo>
                <a:lnTo>
                  <a:pt x="303675" y="980206"/>
                </a:lnTo>
                <a:lnTo>
                  <a:pt x="259800" y="955052"/>
                </a:lnTo>
                <a:lnTo>
                  <a:pt x="218101" y="924009"/>
                </a:lnTo>
                <a:lnTo>
                  <a:pt x="179179" y="888366"/>
                </a:lnTo>
                <a:lnTo>
                  <a:pt x="143647" y="849266"/>
                </a:lnTo>
                <a:lnTo>
                  <a:pt x="111510" y="806728"/>
                </a:lnTo>
                <a:lnTo>
                  <a:pt x="82774" y="760770"/>
                </a:lnTo>
                <a:lnTo>
                  <a:pt x="57446" y="711411"/>
                </a:lnTo>
                <a:lnTo>
                  <a:pt x="38027" y="665310"/>
                </a:lnTo>
                <a:lnTo>
                  <a:pt x="22568" y="619463"/>
                </a:lnTo>
                <a:lnTo>
                  <a:pt x="11076" y="573870"/>
                </a:lnTo>
                <a:lnTo>
                  <a:pt x="3551" y="528531"/>
                </a:lnTo>
                <a:lnTo>
                  <a:pt x="0" y="483446"/>
                </a:lnTo>
                <a:lnTo>
                  <a:pt x="423" y="438615"/>
                </a:lnTo>
                <a:lnTo>
                  <a:pt x="6380" y="385930"/>
                </a:lnTo>
                <a:lnTo>
                  <a:pt x="18451" y="335318"/>
                </a:lnTo>
                <a:lnTo>
                  <a:pt x="36625" y="286779"/>
                </a:lnTo>
                <a:lnTo>
                  <a:pt x="60888" y="240312"/>
                </a:lnTo>
                <a:lnTo>
                  <a:pt x="91228" y="195918"/>
                </a:lnTo>
                <a:lnTo>
                  <a:pt x="119071" y="163701"/>
                </a:lnTo>
                <a:lnTo>
                  <a:pt x="151845" y="133495"/>
                </a:lnTo>
                <a:lnTo>
                  <a:pt x="189545" y="105301"/>
                </a:lnTo>
                <a:lnTo>
                  <a:pt x="232164" y="79119"/>
                </a:lnTo>
                <a:lnTo>
                  <a:pt x="279696" y="54948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93342" y="1926161"/>
            <a:ext cx="912494" cy="1009650"/>
          </a:xfrm>
          <a:custGeom>
            <a:avLst/>
            <a:gdLst/>
            <a:ahLst/>
            <a:cxnLst/>
            <a:rect l="l" t="t" r="r" b="b"/>
            <a:pathLst>
              <a:path w="912495" h="1009650">
                <a:moveTo>
                  <a:pt x="258714" y="43735"/>
                </a:moveTo>
                <a:lnTo>
                  <a:pt x="311684" y="22473"/>
                </a:lnTo>
                <a:lnTo>
                  <a:pt x="363786" y="8095"/>
                </a:lnTo>
                <a:lnTo>
                  <a:pt x="415020" y="602"/>
                </a:lnTo>
                <a:lnTo>
                  <a:pt x="465386" y="0"/>
                </a:lnTo>
                <a:lnTo>
                  <a:pt x="514884" y="6290"/>
                </a:lnTo>
                <a:lnTo>
                  <a:pt x="563514" y="19478"/>
                </a:lnTo>
                <a:lnTo>
                  <a:pt x="605972" y="38119"/>
                </a:lnTo>
                <a:lnTo>
                  <a:pt x="647620" y="64690"/>
                </a:lnTo>
                <a:lnTo>
                  <a:pt x="688459" y="99166"/>
                </a:lnTo>
                <a:lnTo>
                  <a:pt x="728487" y="141525"/>
                </a:lnTo>
                <a:lnTo>
                  <a:pt x="689742" y="172364"/>
                </a:lnTo>
                <a:lnTo>
                  <a:pt x="651033" y="203167"/>
                </a:lnTo>
                <a:lnTo>
                  <a:pt x="612348" y="233947"/>
                </a:lnTo>
                <a:lnTo>
                  <a:pt x="573674" y="264715"/>
                </a:lnTo>
                <a:lnTo>
                  <a:pt x="548695" y="236620"/>
                </a:lnTo>
                <a:lnTo>
                  <a:pt x="521192" y="214073"/>
                </a:lnTo>
                <a:lnTo>
                  <a:pt x="491164" y="197099"/>
                </a:lnTo>
                <a:lnTo>
                  <a:pt x="458612" y="185721"/>
                </a:lnTo>
                <a:lnTo>
                  <a:pt x="424632" y="180246"/>
                </a:lnTo>
                <a:lnTo>
                  <a:pt x="390318" y="180974"/>
                </a:lnTo>
                <a:lnTo>
                  <a:pt x="320690" y="201088"/>
                </a:lnTo>
                <a:lnTo>
                  <a:pt x="276522" y="226871"/>
                </a:lnTo>
                <a:lnTo>
                  <a:pt x="240998" y="259428"/>
                </a:lnTo>
                <a:lnTo>
                  <a:pt x="214141" y="298725"/>
                </a:lnTo>
                <a:lnTo>
                  <a:pt x="195976" y="344725"/>
                </a:lnTo>
                <a:lnTo>
                  <a:pt x="188979" y="386664"/>
                </a:lnTo>
                <a:lnTo>
                  <a:pt x="190077" y="433383"/>
                </a:lnTo>
                <a:lnTo>
                  <a:pt x="199259" y="484875"/>
                </a:lnTo>
                <a:lnTo>
                  <a:pt x="216512" y="541134"/>
                </a:lnTo>
                <a:lnTo>
                  <a:pt x="241823" y="602154"/>
                </a:lnTo>
                <a:lnTo>
                  <a:pt x="268207" y="654773"/>
                </a:lnTo>
                <a:lnTo>
                  <a:pt x="295413" y="700489"/>
                </a:lnTo>
                <a:lnTo>
                  <a:pt x="323437" y="739298"/>
                </a:lnTo>
                <a:lnTo>
                  <a:pt x="352276" y="771195"/>
                </a:lnTo>
                <a:lnTo>
                  <a:pt x="381926" y="796178"/>
                </a:lnTo>
                <a:lnTo>
                  <a:pt x="458843" y="830724"/>
                </a:lnTo>
                <a:lnTo>
                  <a:pt x="505634" y="836167"/>
                </a:lnTo>
                <a:lnTo>
                  <a:pt x="552759" y="830585"/>
                </a:lnTo>
                <a:lnTo>
                  <a:pt x="600217" y="813990"/>
                </a:lnTo>
                <a:lnTo>
                  <a:pt x="660320" y="772365"/>
                </a:lnTo>
                <a:lnTo>
                  <a:pt x="700039" y="712644"/>
                </a:lnTo>
                <a:lnTo>
                  <a:pt x="711588" y="675827"/>
                </a:lnTo>
                <a:lnTo>
                  <a:pt x="716518" y="634142"/>
                </a:lnTo>
                <a:lnTo>
                  <a:pt x="714827" y="587574"/>
                </a:lnTo>
                <a:lnTo>
                  <a:pt x="706516" y="536114"/>
                </a:lnTo>
                <a:lnTo>
                  <a:pt x="755646" y="530113"/>
                </a:lnTo>
                <a:lnTo>
                  <a:pt x="804751" y="524112"/>
                </a:lnTo>
                <a:lnTo>
                  <a:pt x="853856" y="518111"/>
                </a:lnTo>
                <a:lnTo>
                  <a:pt x="902985" y="512111"/>
                </a:lnTo>
                <a:lnTo>
                  <a:pt x="909907" y="565187"/>
                </a:lnTo>
                <a:lnTo>
                  <a:pt x="912007" y="615451"/>
                </a:lnTo>
                <a:lnTo>
                  <a:pt x="909288" y="662907"/>
                </a:lnTo>
                <a:lnTo>
                  <a:pt x="901753" y="707559"/>
                </a:lnTo>
                <a:lnTo>
                  <a:pt x="889406" y="749409"/>
                </a:lnTo>
                <a:lnTo>
                  <a:pt x="872251" y="788463"/>
                </a:lnTo>
                <a:lnTo>
                  <a:pt x="845444" y="831668"/>
                </a:lnTo>
                <a:lnTo>
                  <a:pt x="812114" y="871063"/>
                </a:lnTo>
                <a:lnTo>
                  <a:pt x="772262" y="906649"/>
                </a:lnTo>
                <a:lnTo>
                  <a:pt x="725886" y="938424"/>
                </a:lnTo>
                <a:lnTo>
                  <a:pt x="672988" y="966390"/>
                </a:lnTo>
                <a:lnTo>
                  <a:pt x="623419" y="986317"/>
                </a:lnTo>
                <a:lnTo>
                  <a:pt x="574099" y="1000160"/>
                </a:lnTo>
                <a:lnTo>
                  <a:pt x="525028" y="1007914"/>
                </a:lnTo>
                <a:lnTo>
                  <a:pt x="476206" y="1009574"/>
                </a:lnTo>
                <a:lnTo>
                  <a:pt x="427632" y="1005136"/>
                </a:lnTo>
                <a:lnTo>
                  <a:pt x="379307" y="994595"/>
                </a:lnTo>
                <a:lnTo>
                  <a:pt x="331231" y="977947"/>
                </a:lnTo>
                <a:lnTo>
                  <a:pt x="290381" y="958510"/>
                </a:lnTo>
                <a:lnTo>
                  <a:pt x="251745" y="934681"/>
                </a:lnTo>
                <a:lnTo>
                  <a:pt x="215324" y="906462"/>
                </a:lnTo>
                <a:lnTo>
                  <a:pt x="181117" y="873854"/>
                </a:lnTo>
                <a:lnTo>
                  <a:pt x="149125" y="836859"/>
                </a:lnTo>
                <a:lnTo>
                  <a:pt x="119348" y="795477"/>
                </a:lnTo>
                <a:lnTo>
                  <a:pt x="91785" y="749711"/>
                </a:lnTo>
                <a:lnTo>
                  <a:pt x="66436" y="699563"/>
                </a:lnTo>
                <a:lnTo>
                  <a:pt x="43243" y="644907"/>
                </a:lnTo>
                <a:lnTo>
                  <a:pt x="25003" y="591716"/>
                </a:lnTo>
                <a:lnTo>
                  <a:pt x="11715" y="539989"/>
                </a:lnTo>
                <a:lnTo>
                  <a:pt x="3381" y="489727"/>
                </a:lnTo>
                <a:lnTo>
                  <a:pt x="0" y="440929"/>
                </a:lnTo>
                <a:lnTo>
                  <a:pt x="1571" y="393596"/>
                </a:lnTo>
                <a:lnTo>
                  <a:pt x="8096" y="347727"/>
                </a:lnTo>
                <a:lnTo>
                  <a:pt x="19573" y="303323"/>
                </a:lnTo>
                <a:lnTo>
                  <a:pt x="38119" y="255246"/>
                </a:lnTo>
                <a:lnTo>
                  <a:pt x="61863" y="210838"/>
                </a:lnTo>
                <a:lnTo>
                  <a:pt x="90809" y="170095"/>
                </a:lnTo>
                <a:lnTo>
                  <a:pt x="124963" y="133015"/>
                </a:lnTo>
                <a:lnTo>
                  <a:pt x="164329" y="99597"/>
                </a:lnTo>
                <a:lnTo>
                  <a:pt x="208911" y="69837"/>
                </a:lnTo>
                <a:lnTo>
                  <a:pt x="258714" y="43735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08148" y="134112"/>
            <a:ext cx="3823715" cy="1011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31408" y="134112"/>
            <a:ext cx="726947" cy="1011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2979547" y="254889"/>
            <a:ext cx="32492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FFFF00"/>
                </a:solidFill>
                <a:latin typeface="Arial"/>
                <a:cs typeface="Arial"/>
              </a:rPr>
              <a:t>Protein</a:t>
            </a:r>
            <a:r>
              <a:rPr sz="3600" b="1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FFFF00"/>
                </a:solidFill>
                <a:latin typeface="Arial"/>
                <a:cs typeface="Arial"/>
              </a:rPr>
              <a:t>folding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76400" y="4035297"/>
            <a:ext cx="6019800" cy="584835"/>
          </a:xfrm>
          <a:custGeom>
            <a:avLst/>
            <a:gdLst/>
            <a:ahLst/>
            <a:cxnLst/>
            <a:rect l="l" t="t" r="r" b="b"/>
            <a:pathLst>
              <a:path w="6019800" h="584835">
                <a:moveTo>
                  <a:pt x="5922391" y="0"/>
                </a:moveTo>
                <a:lnTo>
                  <a:pt x="97408" y="0"/>
                </a:lnTo>
                <a:lnTo>
                  <a:pt x="59525" y="7665"/>
                </a:lnTo>
                <a:lnTo>
                  <a:pt x="28559" y="28559"/>
                </a:lnTo>
                <a:lnTo>
                  <a:pt x="7665" y="59525"/>
                </a:lnTo>
                <a:lnTo>
                  <a:pt x="0" y="97408"/>
                </a:lnTo>
                <a:lnTo>
                  <a:pt x="0" y="487299"/>
                </a:lnTo>
                <a:lnTo>
                  <a:pt x="7665" y="525236"/>
                </a:lnTo>
                <a:lnTo>
                  <a:pt x="28559" y="556196"/>
                </a:lnTo>
                <a:lnTo>
                  <a:pt x="59525" y="577060"/>
                </a:lnTo>
                <a:lnTo>
                  <a:pt x="97408" y="584707"/>
                </a:lnTo>
                <a:lnTo>
                  <a:pt x="5922391" y="584707"/>
                </a:lnTo>
                <a:lnTo>
                  <a:pt x="5960274" y="577060"/>
                </a:lnTo>
                <a:lnTo>
                  <a:pt x="5991240" y="556196"/>
                </a:lnTo>
                <a:lnTo>
                  <a:pt x="6012134" y="525236"/>
                </a:lnTo>
                <a:lnTo>
                  <a:pt x="6019800" y="487299"/>
                </a:lnTo>
                <a:lnTo>
                  <a:pt x="6019800" y="97408"/>
                </a:lnTo>
                <a:lnTo>
                  <a:pt x="6012134" y="59525"/>
                </a:lnTo>
                <a:lnTo>
                  <a:pt x="5991240" y="28559"/>
                </a:lnTo>
                <a:lnTo>
                  <a:pt x="5960274" y="7665"/>
                </a:lnTo>
                <a:lnTo>
                  <a:pt x="5922391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76400" y="4035297"/>
            <a:ext cx="6019800" cy="584835"/>
          </a:xfrm>
          <a:custGeom>
            <a:avLst/>
            <a:gdLst/>
            <a:ahLst/>
            <a:cxnLst/>
            <a:rect l="l" t="t" r="r" b="b"/>
            <a:pathLst>
              <a:path w="6019800" h="584835">
                <a:moveTo>
                  <a:pt x="0" y="97408"/>
                </a:moveTo>
                <a:lnTo>
                  <a:pt x="7665" y="59525"/>
                </a:lnTo>
                <a:lnTo>
                  <a:pt x="28559" y="28559"/>
                </a:lnTo>
                <a:lnTo>
                  <a:pt x="59525" y="7665"/>
                </a:lnTo>
                <a:lnTo>
                  <a:pt x="97408" y="0"/>
                </a:lnTo>
                <a:lnTo>
                  <a:pt x="5922391" y="0"/>
                </a:lnTo>
                <a:lnTo>
                  <a:pt x="5960274" y="7665"/>
                </a:lnTo>
                <a:lnTo>
                  <a:pt x="5991240" y="28559"/>
                </a:lnTo>
                <a:lnTo>
                  <a:pt x="6012134" y="59525"/>
                </a:lnTo>
                <a:lnTo>
                  <a:pt x="6019800" y="97408"/>
                </a:lnTo>
                <a:lnTo>
                  <a:pt x="6019800" y="487299"/>
                </a:lnTo>
                <a:lnTo>
                  <a:pt x="6012134" y="525236"/>
                </a:lnTo>
                <a:lnTo>
                  <a:pt x="5991240" y="556196"/>
                </a:lnTo>
                <a:lnTo>
                  <a:pt x="5960274" y="577060"/>
                </a:lnTo>
                <a:lnTo>
                  <a:pt x="5922391" y="584707"/>
                </a:lnTo>
                <a:lnTo>
                  <a:pt x="97408" y="584707"/>
                </a:lnTo>
                <a:lnTo>
                  <a:pt x="59525" y="577060"/>
                </a:lnTo>
                <a:lnTo>
                  <a:pt x="28559" y="556196"/>
                </a:lnTo>
                <a:lnTo>
                  <a:pt x="7665" y="525236"/>
                </a:lnTo>
                <a:lnTo>
                  <a:pt x="0" y="487299"/>
                </a:lnTo>
                <a:lnTo>
                  <a:pt x="0" y="97408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5652" y="4876800"/>
            <a:ext cx="7656830" cy="1219200"/>
          </a:xfrm>
          <a:custGeom>
            <a:avLst/>
            <a:gdLst/>
            <a:ahLst/>
            <a:cxnLst/>
            <a:rect l="l" t="t" r="r" b="b"/>
            <a:pathLst>
              <a:path w="7656830" h="1219200">
                <a:moveTo>
                  <a:pt x="7453147" y="0"/>
                </a:moveTo>
                <a:lnTo>
                  <a:pt x="203212" y="0"/>
                </a:lnTo>
                <a:lnTo>
                  <a:pt x="156618" y="5364"/>
                </a:lnTo>
                <a:lnTo>
                  <a:pt x="113845" y="20645"/>
                </a:lnTo>
                <a:lnTo>
                  <a:pt x="76114" y="44626"/>
                </a:lnTo>
                <a:lnTo>
                  <a:pt x="44643" y="76090"/>
                </a:lnTo>
                <a:lnTo>
                  <a:pt x="20655" y="113818"/>
                </a:lnTo>
                <a:lnTo>
                  <a:pt x="5367" y="156594"/>
                </a:lnTo>
                <a:lnTo>
                  <a:pt x="0" y="203200"/>
                </a:lnTo>
                <a:lnTo>
                  <a:pt x="0" y="1016000"/>
                </a:lnTo>
                <a:lnTo>
                  <a:pt x="5367" y="1062589"/>
                </a:lnTo>
                <a:lnTo>
                  <a:pt x="20655" y="1105359"/>
                </a:lnTo>
                <a:lnTo>
                  <a:pt x="44643" y="1143088"/>
                </a:lnTo>
                <a:lnTo>
                  <a:pt x="76114" y="1174557"/>
                </a:lnTo>
                <a:lnTo>
                  <a:pt x="113845" y="1198545"/>
                </a:lnTo>
                <a:lnTo>
                  <a:pt x="156618" y="1213832"/>
                </a:lnTo>
                <a:lnTo>
                  <a:pt x="203212" y="1219200"/>
                </a:lnTo>
                <a:lnTo>
                  <a:pt x="7453147" y="1219200"/>
                </a:lnTo>
                <a:lnTo>
                  <a:pt x="7499753" y="1213832"/>
                </a:lnTo>
                <a:lnTo>
                  <a:pt x="7542528" y="1198545"/>
                </a:lnTo>
                <a:lnTo>
                  <a:pt x="7580256" y="1174557"/>
                </a:lnTo>
                <a:lnTo>
                  <a:pt x="7611720" y="1143088"/>
                </a:lnTo>
                <a:lnTo>
                  <a:pt x="7635701" y="1105359"/>
                </a:lnTo>
                <a:lnTo>
                  <a:pt x="7650983" y="1062589"/>
                </a:lnTo>
                <a:lnTo>
                  <a:pt x="7656347" y="1016000"/>
                </a:lnTo>
                <a:lnTo>
                  <a:pt x="7656347" y="203200"/>
                </a:lnTo>
                <a:lnTo>
                  <a:pt x="7650983" y="156594"/>
                </a:lnTo>
                <a:lnTo>
                  <a:pt x="7635701" y="113818"/>
                </a:lnTo>
                <a:lnTo>
                  <a:pt x="7611720" y="76090"/>
                </a:lnTo>
                <a:lnTo>
                  <a:pt x="7580256" y="44626"/>
                </a:lnTo>
                <a:lnTo>
                  <a:pt x="7542528" y="20645"/>
                </a:lnTo>
                <a:lnTo>
                  <a:pt x="7499753" y="5364"/>
                </a:lnTo>
                <a:lnTo>
                  <a:pt x="7453147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5652" y="4876800"/>
            <a:ext cx="7656830" cy="1219200"/>
          </a:xfrm>
          <a:custGeom>
            <a:avLst/>
            <a:gdLst/>
            <a:ahLst/>
            <a:cxnLst/>
            <a:rect l="l" t="t" r="r" b="b"/>
            <a:pathLst>
              <a:path w="7656830" h="1219200">
                <a:moveTo>
                  <a:pt x="0" y="203200"/>
                </a:moveTo>
                <a:lnTo>
                  <a:pt x="5367" y="156594"/>
                </a:lnTo>
                <a:lnTo>
                  <a:pt x="20655" y="113818"/>
                </a:lnTo>
                <a:lnTo>
                  <a:pt x="44643" y="76090"/>
                </a:lnTo>
                <a:lnTo>
                  <a:pt x="76114" y="44626"/>
                </a:lnTo>
                <a:lnTo>
                  <a:pt x="113845" y="20645"/>
                </a:lnTo>
                <a:lnTo>
                  <a:pt x="156618" y="5364"/>
                </a:lnTo>
                <a:lnTo>
                  <a:pt x="203212" y="0"/>
                </a:lnTo>
                <a:lnTo>
                  <a:pt x="7453147" y="0"/>
                </a:lnTo>
                <a:lnTo>
                  <a:pt x="7499753" y="5364"/>
                </a:lnTo>
                <a:lnTo>
                  <a:pt x="7542528" y="20645"/>
                </a:lnTo>
                <a:lnTo>
                  <a:pt x="7580256" y="44626"/>
                </a:lnTo>
                <a:lnTo>
                  <a:pt x="7611720" y="76090"/>
                </a:lnTo>
                <a:lnTo>
                  <a:pt x="7635701" y="113818"/>
                </a:lnTo>
                <a:lnTo>
                  <a:pt x="7650983" y="156594"/>
                </a:lnTo>
                <a:lnTo>
                  <a:pt x="7656347" y="203200"/>
                </a:lnTo>
                <a:lnTo>
                  <a:pt x="7656347" y="1016000"/>
                </a:lnTo>
                <a:lnTo>
                  <a:pt x="7650983" y="1062589"/>
                </a:lnTo>
                <a:lnTo>
                  <a:pt x="7635701" y="1105359"/>
                </a:lnTo>
                <a:lnTo>
                  <a:pt x="7611720" y="1143088"/>
                </a:lnTo>
                <a:lnTo>
                  <a:pt x="7580256" y="1174557"/>
                </a:lnTo>
                <a:lnTo>
                  <a:pt x="7542528" y="1198545"/>
                </a:lnTo>
                <a:lnTo>
                  <a:pt x="7499753" y="1213832"/>
                </a:lnTo>
                <a:lnTo>
                  <a:pt x="7453147" y="1219200"/>
                </a:lnTo>
                <a:lnTo>
                  <a:pt x="203212" y="1219200"/>
                </a:lnTo>
                <a:lnTo>
                  <a:pt x="156618" y="1213832"/>
                </a:lnTo>
                <a:lnTo>
                  <a:pt x="113845" y="1198545"/>
                </a:lnTo>
                <a:lnTo>
                  <a:pt x="76114" y="1174557"/>
                </a:lnTo>
                <a:lnTo>
                  <a:pt x="44643" y="1143088"/>
                </a:lnTo>
                <a:lnTo>
                  <a:pt x="20655" y="1105359"/>
                </a:lnTo>
                <a:lnTo>
                  <a:pt x="5367" y="1062589"/>
                </a:lnTo>
                <a:lnTo>
                  <a:pt x="0" y="1016000"/>
                </a:lnTo>
                <a:lnTo>
                  <a:pt x="0" y="20320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5652" y="1143000"/>
            <a:ext cx="7656830" cy="1219200"/>
          </a:xfrm>
          <a:custGeom>
            <a:avLst/>
            <a:gdLst/>
            <a:ahLst/>
            <a:cxnLst/>
            <a:rect l="l" t="t" r="r" b="b"/>
            <a:pathLst>
              <a:path w="7656830" h="1219200">
                <a:moveTo>
                  <a:pt x="7453147" y="0"/>
                </a:moveTo>
                <a:lnTo>
                  <a:pt x="203212" y="0"/>
                </a:lnTo>
                <a:lnTo>
                  <a:pt x="156618" y="5364"/>
                </a:lnTo>
                <a:lnTo>
                  <a:pt x="113845" y="20645"/>
                </a:lnTo>
                <a:lnTo>
                  <a:pt x="76114" y="44626"/>
                </a:lnTo>
                <a:lnTo>
                  <a:pt x="44643" y="76090"/>
                </a:lnTo>
                <a:lnTo>
                  <a:pt x="20655" y="113818"/>
                </a:lnTo>
                <a:lnTo>
                  <a:pt x="5367" y="156594"/>
                </a:lnTo>
                <a:lnTo>
                  <a:pt x="0" y="203200"/>
                </a:lnTo>
                <a:lnTo>
                  <a:pt x="0" y="1016000"/>
                </a:lnTo>
                <a:lnTo>
                  <a:pt x="5367" y="1062605"/>
                </a:lnTo>
                <a:lnTo>
                  <a:pt x="20655" y="1105381"/>
                </a:lnTo>
                <a:lnTo>
                  <a:pt x="44643" y="1143109"/>
                </a:lnTo>
                <a:lnTo>
                  <a:pt x="76114" y="1174573"/>
                </a:lnTo>
                <a:lnTo>
                  <a:pt x="113845" y="1198554"/>
                </a:lnTo>
                <a:lnTo>
                  <a:pt x="156618" y="1213835"/>
                </a:lnTo>
                <a:lnTo>
                  <a:pt x="203212" y="1219200"/>
                </a:lnTo>
                <a:lnTo>
                  <a:pt x="7453147" y="1219200"/>
                </a:lnTo>
                <a:lnTo>
                  <a:pt x="7499753" y="1213835"/>
                </a:lnTo>
                <a:lnTo>
                  <a:pt x="7542528" y="1198554"/>
                </a:lnTo>
                <a:lnTo>
                  <a:pt x="7580256" y="1174573"/>
                </a:lnTo>
                <a:lnTo>
                  <a:pt x="7611720" y="1143109"/>
                </a:lnTo>
                <a:lnTo>
                  <a:pt x="7635701" y="1105381"/>
                </a:lnTo>
                <a:lnTo>
                  <a:pt x="7650983" y="1062605"/>
                </a:lnTo>
                <a:lnTo>
                  <a:pt x="7656347" y="1016000"/>
                </a:lnTo>
                <a:lnTo>
                  <a:pt x="7656347" y="203200"/>
                </a:lnTo>
                <a:lnTo>
                  <a:pt x="7650983" y="156594"/>
                </a:lnTo>
                <a:lnTo>
                  <a:pt x="7635701" y="113818"/>
                </a:lnTo>
                <a:lnTo>
                  <a:pt x="7611720" y="76090"/>
                </a:lnTo>
                <a:lnTo>
                  <a:pt x="7580256" y="44626"/>
                </a:lnTo>
                <a:lnTo>
                  <a:pt x="7542528" y="20645"/>
                </a:lnTo>
                <a:lnTo>
                  <a:pt x="7499753" y="5364"/>
                </a:lnTo>
                <a:lnTo>
                  <a:pt x="7453147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5652" y="1143000"/>
            <a:ext cx="7656830" cy="1219200"/>
          </a:xfrm>
          <a:custGeom>
            <a:avLst/>
            <a:gdLst/>
            <a:ahLst/>
            <a:cxnLst/>
            <a:rect l="l" t="t" r="r" b="b"/>
            <a:pathLst>
              <a:path w="7656830" h="1219200">
                <a:moveTo>
                  <a:pt x="0" y="203200"/>
                </a:moveTo>
                <a:lnTo>
                  <a:pt x="5367" y="156594"/>
                </a:lnTo>
                <a:lnTo>
                  <a:pt x="20655" y="113818"/>
                </a:lnTo>
                <a:lnTo>
                  <a:pt x="44643" y="76090"/>
                </a:lnTo>
                <a:lnTo>
                  <a:pt x="76114" y="44626"/>
                </a:lnTo>
                <a:lnTo>
                  <a:pt x="113845" y="20645"/>
                </a:lnTo>
                <a:lnTo>
                  <a:pt x="156618" y="5364"/>
                </a:lnTo>
                <a:lnTo>
                  <a:pt x="203212" y="0"/>
                </a:lnTo>
                <a:lnTo>
                  <a:pt x="7453147" y="0"/>
                </a:lnTo>
                <a:lnTo>
                  <a:pt x="7499753" y="5364"/>
                </a:lnTo>
                <a:lnTo>
                  <a:pt x="7542528" y="20645"/>
                </a:lnTo>
                <a:lnTo>
                  <a:pt x="7580256" y="44626"/>
                </a:lnTo>
                <a:lnTo>
                  <a:pt x="7611720" y="76090"/>
                </a:lnTo>
                <a:lnTo>
                  <a:pt x="7635701" y="113818"/>
                </a:lnTo>
                <a:lnTo>
                  <a:pt x="7650983" y="156594"/>
                </a:lnTo>
                <a:lnTo>
                  <a:pt x="7656347" y="203200"/>
                </a:lnTo>
                <a:lnTo>
                  <a:pt x="7656347" y="1016000"/>
                </a:lnTo>
                <a:lnTo>
                  <a:pt x="7650983" y="1062605"/>
                </a:lnTo>
                <a:lnTo>
                  <a:pt x="7635701" y="1105381"/>
                </a:lnTo>
                <a:lnTo>
                  <a:pt x="7611720" y="1143109"/>
                </a:lnTo>
                <a:lnTo>
                  <a:pt x="7580256" y="1174573"/>
                </a:lnTo>
                <a:lnTo>
                  <a:pt x="7542528" y="1198554"/>
                </a:lnTo>
                <a:lnTo>
                  <a:pt x="7499753" y="1213835"/>
                </a:lnTo>
                <a:lnTo>
                  <a:pt x="7453147" y="1219200"/>
                </a:lnTo>
                <a:lnTo>
                  <a:pt x="203212" y="1219200"/>
                </a:lnTo>
                <a:lnTo>
                  <a:pt x="156618" y="1213835"/>
                </a:lnTo>
                <a:lnTo>
                  <a:pt x="113845" y="1198554"/>
                </a:lnTo>
                <a:lnTo>
                  <a:pt x="76114" y="1174573"/>
                </a:lnTo>
                <a:lnTo>
                  <a:pt x="44643" y="1143109"/>
                </a:lnTo>
                <a:lnTo>
                  <a:pt x="20655" y="1105381"/>
                </a:lnTo>
                <a:lnTo>
                  <a:pt x="5367" y="1062605"/>
                </a:lnTo>
                <a:lnTo>
                  <a:pt x="0" y="1016000"/>
                </a:lnTo>
                <a:lnTo>
                  <a:pt x="0" y="20320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76400" y="3301365"/>
            <a:ext cx="6019800" cy="584835"/>
          </a:xfrm>
          <a:custGeom>
            <a:avLst/>
            <a:gdLst/>
            <a:ahLst/>
            <a:cxnLst/>
            <a:rect l="l" t="t" r="r" b="b"/>
            <a:pathLst>
              <a:path w="6019800" h="584835">
                <a:moveTo>
                  <a:pt x="5922391" y="0"/>
                </a:moveTo>
                <a:lnTo>
                  <a:pt x="97408" y="0"/>
                </a:lnTo>
                <a:lnTo>
                  <a:pt x="59525" y="7667"/>
                </a:lnTo>
                <a:lnTo>
                  <a:pt x="28559" y="28575"/>
                </a:lnTo>
                <a:lnTo>
                  <a:pt x="7665" y="59578"/>
                </a:lnTo>
                <a:lnTo>
                  <a:pt x="0" y="97536"/>
                </a:lnTo>
                <a:lnTo>
                  <a:pt x="0" y="487426"/>
                </a:lnTo>
                <a:lnTo>
                  <a:pt x="7665" y="525309"/>
                </a:lnTo>
                <a:lnTo>
                  <a:pt x="28559" y="556275"/>
                </a:lnTo>
                <a:lnTo>
                  <a:pt x="59525" y="577169"/>
                </a:lnTo>
                <a:lnTo>
                  <a:pt x="97408" y="584835"/>
                </a:lnTo>
                <a:lnTo>
                  <a:pt x="5922391" y="584835"/>
                </a:lnTo>
                <a:lnTo>
                  <a:pt x="5960274" y="577169"/>
                </a:lnTo>
                <a:lnTo>
                  <a:pt x="5991240" y="556275"/>
                </a:lnTo>
                <a:lnTo>
                  <a:pt x="6012134" y="525309"/>
                </a:lnTo>
                <a:lnTo>
                  <a:pt x="6019800" y="487426"/>
                </a:lnTo>
                <a:lnTo>
                  <a:pt x="6019800" y="97536"/>
                </a:lnTo>
                <a:lnTo>
                  <a:pt x="6012134" y="59578"/>
                </a:lnTo>
                <a:lnTo>
                  <a:pt x="5991240" y="28575"/>
                </a:lnTo>
                <a:lnTo>
                  <a:pt x="5960274" y="7667"/>
                </a:lnTo>
                <a:lnTo>
                  <a:pt x="5922391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6400" y="3301365"/>
            <a:ext cx="6019800" cy="584835"/>
          </a:xfrm>
          <a:custGeom>
            <a:avLst/>
            <a:gdLst/>
            <a:ahLst/>
            <a:cxnLst/>
            <a:rect l="l" t="t" r="r" b="b"/>
            <a:pathLst>
              <a:path w="6019800" h="584835">
                <a:moveTo>
                  <a:pt x="0" y="97536"/>
                </a:moveTo>
                <a:lnTo>
                  <a:pt x="7665" y="59578"/>
                </a:lnTo>
                <a:lnTo>
                  <a:pt x="28559" y="28575"/>
                </a:lnTo>
                <a:lnTo>
                  <a:pt x="59525" y="7667"/>
                </a:lnTo>
                <a:lnTo>
                  <a:pt x="97408" y="0"/>
                </a:lnTo>
                <a:lnTo>
                  <a:pt x="5922391" y="0"/>
                </a:lnTo>
                <a:lnTo>
                  <a:pt x="5960274" y="7667"/>
                </a:lnTo>
                <a:lnTo>
                  <a:pt x="5991240" y="28575"/>
                </a:lnTo>
                <a:lnTo>
                  <a:pt x="6012134" y="59578"/>
                </a:lnTo>
                <a:lnTo>
                  <a:pt x="6019800" y="97536"/>
                </a:lnTo>
                <a:lnTo>
                  <a:pt x="6019800" y="487426"/>
                </a:lnTo>
                <a:lnTo>
                  <a:pt x="6012134" y="525309"/>
                </a:lnTo>
                <a:lnTo>
                  <a:pt x="5991240" y="556275"/>
                </a:lnTo>
                <a:lnTo>
                  <a:pt x="5960274" y="577169"/>
                </a:lnTo>
                <a:lnTo>
                  <a:pt x="5922391" y="584835"/>
                </a:lnTo>
                <a:lnTo>
                  <a:pt x="97408" y="584835"/>
                </a:lnTo>
                <a:lnTo>
                  <a:pt x="59525" y="577169"/>
                </a:lnTo>
                <a:lnTo>
                  <a:pt x="28559" y="556275"/>
                </a:lnTo>
                <a:lnTo>
                  <a:pt x="7665" y="525309"/>
                </a:lnTo>
                <a:lnTo>
                  <a:pt x="0" y="487426"/>
                </a:lnTo>
                <a:lnTo>
                  <a:pt x="0" y="97536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6400" y="2597404"/>
            <a:ext cx="6019800" cy="584835"/>
          </a:xfrm>
          <a:custGeom>
            <a:avLst/>
            <a:gdLst/>
            <a:ahLst/>
            <a:cxnLst/>
            <a:rect l="l" t="t" r="r" b="b"/>
            <a:pathLst>
              <a:path w="6019800" h="584835">
                <a:moveTo>
                  <a:pt x="5922391" y="0"/>
                </a:moveTo>
                <a:lnTo>
                  <a:pt x="97408" y="0"/>
                </a:lnTo>
                <a:lnTo>
                  <a:pt x="59525" y="7667"/>
                </a:lnTo>
                <a:lnTo>
                  <a:pt x="28559" y="28575"/>
                </a:lnTo>
                <a:lnTo>
                  <a:pt x="7665" y="59578"/>
                </a:lnTo>
                <a:lnTo>
                  <a:pt x="0" y="97536"/>
                </a:lnTo>
                <a:lnTo>
                  <a:pt x="0" y="487299"/>
                </a:lnTo>
                <a:lnTo>
                  <a:pt x="7665" y="525256"/>
                </a:lnTo>
                <a:lnTo>
                  <a:pt x="28559" y="556260"/>
                </a:lnTo>
                <a:lnTo>
                  <a:pt x="59525" y="577167"/>
                </a:lnTo>
                <a:lnTo>
                  <a:pt x="97408" y="584835"/>
                </a:lnTo>
                <a:lnTo>
                  <a:pt x="5922391" y="584835"/>
                </a:lnTo>
                <a:lnTo>
                  <a:pt x="5960274" y="577167"/>
                </a:lnTo>
                <a:lnTo>
                  <a:pt x="5991240" y="556260"/>
                </a:lnTo>
                <a:lnTo>
                  <a:pt x="6012134" y="525256"/>
                </a:lnTo>
                <a:lnTo>
                  <a:pt x="6019800" y="487299"/>
                </a:lnTo>
                <a:lnTo>
                  <a:pt x="6019800" y="97536"/>
                </a:lnTo>
                <a:lnTo>
                  <a:pt x="6012134" y="59578"/>
                </a:lnTo>
                <a:lnTo>
                  <a:pt x="5991240" y="28575"/>
                </a:lnTo>
                <a:lnTo>
                  <a:pt x="5960274" y="7667"/>
                </a:lnTo>
                <a:lnTo>
                  <a:pt x="5922391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76400" y="2597404"/>
            <a:ext cx="6019800" cy="584835"/>
          </a:xfrm>
          <a:custGeom>
            <a:avLst/>
            <a:gdLst/>
            <a:ahLst/>
            <a:cxnLst/>
            <a:rect l="l" t="t" r="r" b="b"/>
            <a:pathLst>
              <a:path w="6019800" h="584835">
                <a:moveTo>
                  <a:pt x="0" y="97536"/>
                </a:moveTo>
                <a:lnTo>
                  <a:pt x="7665" y="59578"/>
                </a:lnTo>
                <a:lnTo>
                  <a:pt x="28559" y="28575"/>
                </a:lnTo>
                <a:lnTo>
                  <a:pt x="59525" y="7667"/>
                </a:lnTo>
                <a:lnTo>
                  <a:pt x="97408" y="0"/>
                </a:lnTo>
                <a:lnTo>
                  <a:pt x="5922391" y="0"/>
                </a:lnTo>
                <a:lnTo>
                  <a:pt x="5960274" y="7667"/>
                </a:lnTo>
                <a:lnTo>
                  <a:pt x="5991240" y="28575"/>
                </a:lnTo>
                <a:lnTo>
                  <a:pt x="6012134" y="59578"/>
                </a:lnTo>
                <a:lnTo>
                  <a:pt x="6019800" y="97536"/>
                </a:lnTo>
                <a:lnTo>
                  <a:pt x="6019800" y="487299"/>
                </a:lnTo>
                <a:lnTo>
                  <a:pt x="6012134" y="525256"/>
                </a:lnTo>
                <a:lnTo>
                  <a:pt x="5991240" y="556260"/>
                </a:lnTo>
                <a:lnTo>
                  <a:pt x="5960274" y="577167"/>
                </a:lnTo>
                <a:lnTo>
                  <a:pt x="5922391" y="584835"/>
                </a:lnTo>
                <a:lnTo>
                  <a:pt x="97408" y="584835"/>
                </a:lnTo>
                <a:lnTo>
                  <a:pt x="59525" y="577167"/>
                </a:lnTo>
                <a:lnTo>
                  <a:pt x="28559" y="556260"/>
                </a:lnTo>
                <a:lnTo>
                  <a:pt x="7665" y="525256"/>
                </a:lnTo>
                <a:lnTo>
                  <a:pt x="0" y="487299"/>
                </a:lnTo>
                <a:lnTo>
                  <a:pt x="0" y="97536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838606" y="1240282"/>
            <a:ext cx="7314565" cy="47332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 marR="20955">
              <a:lnSpc>
                <a:spcPct val="100000"/>
              </a:lnSpc>
              <a:spcBef>
                <a:spcPts val="105"/>
              </a:spcBef>
              <a:tabLst>
                <a:tab pos="663067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wly form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pri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ary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structure	h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  to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acquire:</a:t>
            </a:r>
            <a:endParaRPr sz="3200">
              <a:latin typeface="Arial"/>
              <a:cs typeface="Arial"/>
            </a:endParaRPr>
          </a:p>
          <a:p>
            <a:pPr marL="929005" marR="2741295">
              <a:lnSpc>
                <a:spcPct val="145100"/>
              </a:lnSpc>
              <a:spcBef>
                <a:spcPts val="1390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Secondary</a:t>
            </a:r>
            <a:r>
              <a:rPr sz="32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3200" spc="-50" dirty="0">
                <a:solidFill>
                  <a:srgbClr val="FFFFFF"/>
                </a:solidFill>
                <a:latin typeface="Arial"/>
                <a:cs typeface="Arial"/>
              </a:rPr>
              <a:t>Tertiary</a:t>
            </a:r>
            <a:r>
              <a:rPr sz="3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structure</a:t>
            </a:r>
            <a:endParaRPr sz="3200">
              <a:latin typeface="Arial"/>
              <a:cs typeface="Arial"/>
            </a:endParaRPr>
          </a:p>
          <a:p>
            <a:pPr marL="929005">
              <a:lnSpc>
                <a:spcPct val="100000"/>
              </a:lnSpc>
              <a:spcBef>
                <a:spcPts val="1590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Sometimes quaternary</a:t>
            </a:r>
            <a:r>
              <a:rPr sz="3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structure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2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1028700" algn="l"/>
                <a:tab pos="2741930" algn="l"/>
                <a:tab pos="4705350" algn="l"/>
                <a:tab pos="6148705" algn="l"/>
                <a:tab pos="673544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	r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ires	exte</a:t>
            </a:r>
            <a:r>
              <a:rPr sz="3200" spc="-3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sive	fo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g	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	the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polypeptide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chain</a:t>
            </a:r>
            <a:endParaRPr sz="32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371600" y="2362200"/>
            <a:ext cx="0" cy="1917700"/>
          </a:xfrm>
          <a:custGeom>
            <a:avLst/>
            <a:gdLst/>
            <a:ahLst/>
            <a:cxnLst/>
            <a:rect l="l" t="t" r="r" b="b"/>
            <a:pathLst>
              <a:path h="1917700">
                <a:moveTo>
                  <a:pt x="0" y="0"/>
                </a:moveTo>
                <a:lnTo>
                  <a:pt x="0" y="1917445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71600" y="288975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371600" y="359549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71600" y="428129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4924" y="629348"/>
            <a:ext cx="8058759" cy="5328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17244" y="664590"/>
            <a:ext cx="7320280" cy="52254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9690" marR="39751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If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 correct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primary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structure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has</a:t>
            </a:r>
            <a:r>
              <a:rPr sz="32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been  formed:</a:t>
            </a:r>
            <a:endParaRPr sz="3200">
              <a:latin typeface="Arial"/>
              <a:cs typeface="Arial"/>
            </a:endParaRPr>
          </a:p>
          <a:p>
            <a:pPr marL="650240" marR="5080" indent="19685" algn="just">
              <a:lnSpc>
                <a:spcPct val="177800"/>
              </a:lnSpc>
              <a:spcBef>
                <a:spcPts val="465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nascent protein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will fold by itself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attain higher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orders of</a:t>
            </a:r>
            <a:r>
              <a:rPr sz="32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attain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the correct</a:t>
            </a:r>
            <a:r>
              <a:rPr sz="32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conformation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000">
              <a:latin typeface="Times New Roman"/>
              <a:cs typeface="Times New Roman"/>
            </a:endParaRPr>
          </a:p>
          <a:p>
            <a:pPr marL="12700" marR="546735">
              <a:lnSpc>
                <a:spcPct val="100000"/>
              </a:lnSpc>
              <a:spcBef>
                <a:spcPts val="5"/>
              </a:spcBef>
              <a:tabLst>
                <a:tab pos="1960245" algn="l"/>
                <a:tab pos="4537710" algn="l"/>
                <a:tab pos="5988685" algn="l"/>
                <a:tab pos="653923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Howe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18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,	s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us	fo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g	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	a  slow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process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1710435"/>
            <a:ext cx="0" cy="2376170"/>
          </a:xfrm>
          <a:custGeom>
            <a:avLst/>
            <a:gdLst/>
            <a:ahLst/>
            <a:cxnLst/>
            <a:rect l="l" t="t" r="r" b="b"/>
            <a:pathLst>
              <a:path h="2376170">
                <a:moveTo>
                  <a:pt x="0" y="0"/>
                </a:moveTo>
                <a:lnTo>
                  <a:pt x="0" y="237617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43000" y="237629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43000" y="318630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43000" y="408660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200" y="2555494"/>
            <a:ext cx="2743200" cy="1240790"/>
          </a:xfrm>
          <a:custGeom>
            <a:avLst/>
            <a:gdLst/>
            <a:ahLst/>
            <a:cxnLst/>
            <a:rect l="l" t="t" r="r" b="b"/>
            <a:pathLst>
              <a:path w="2743200" h="1240789">
                <a:moveTo>
                  <a:pt x="2520950" y="0"/>
                </a:moveTo>
                <a:lnTo>
                  <a:pt x="222250" y="0"/>
                </a:lnTo>
                <a:lnTo>
                  <a:pt x="163189" y="4428"/>
                </a:lnTo>
                <a:lnTo>
                  <a:pt x="110104" y="16928"/>
                </a:lnTo>
                <a:lnTo>
                  <a:pt x="65119" y="36321"/>
                </a:lnTo>
                <a:lnTo>
                  <a:pt x="30357" y="61430"/>
                </a:lnTo>
                <a:lnTo>
                  <a:pt x="0" y="124078"/>
                </a:lnTo>
                <a:lnTo>
                  <a:pt x="0" y="1116329"/>
                </a:lnTo>
                <a:lnTo>
                  <a:pt x="30357" y="1178978"/>
                </a:lnTo>
                <a:lnTo>
                  <a:pt x="65119" y="1204086"/>
                </a:lnTo>
                <a:lnTo>
                  <a:pt x="110104" y="1223480"/>
                </a:lnTo>
                <a:lnTo>
                  <a:pt x="163189" y="1235980"/>
                </a:lnTo>
                <a:lnTo>
                  <a:pt x="222250" y="1240408"/>
                </a:lnTo>
                <a:lnTo>
                  <a:pt x="2520950" y="1240408"/>
                </a:lnTo>
                <a:lnTo>
                  <a:pt x="2580010" y="1235980"/>
                </a:lnTo>
                <a:lnTo>
                  <a:pt x="2633095" y="1223480"/>
                </a:lnTo>
                <a:lnTo>
                  <a:pt x="2678080" y="1204086"/>
                </a:lnTo>
                <a:lnTo>
                  <a:pt x="2712842" y="1178978"/>
                </a:lnTo>
                <a:lnTo>
                  <a:pt x="2743200" y="1116329"/>
                </a:lnTo>
                <a:lnTo>
                  <a:pt x="2743200" y="124078"/>
                </a:lnTo>
                <a:lnTo>
                  <a:pt x="2712842" y="61430"/>
                </a:lnTo>
                <a:lnTo>
                  <a:pt x="2678080" y="36321"/>
                </a:lnTo>
                <a:lnTo>
                  <a:pt x="2633095" y="16928"/>
                </a:lnTo>
                <a:lnTo>
                  <a:pt x="2580010" y="4428"/>
                </a:lnTo>
                <a:lnTo>
                  <a:pt x="2520950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00200" y="2555494"/>
            <a:ext cx="2743200" cy="1240790"/>
          </a:xfrm>
          <a:custGeom>
            <a:avLst/>
            <a:gdLst/>
            <a:ahLst/>
            <a:cxnLst/>
            <a:rect l="l" t="t" r="r" b="b"/>
            <a:pathLst>
              <a:path w="2743200" h="1240789">
                <a:moveTo>
                  <a:pt x="0" y="124078"/>
                </a:moveTo>
                <a:lnTo>
                  <a:pt x="30357" y="61430"/>
                </a:lnTo>
                <a:lnTo>
                  <a:pt x="65119" y="36321"/>
                </a:lnTo>
                <a:lnTo>
                  <a:pt x="110104" y="16928"/>
                </a:lnTo>
                <a:lnTo>
                  <a:pt x="163189" y="4428"/>
                </a:lnTo>
                <a:lnTo>
                  <a:pt x="222250" y="0"/>
                </a:lnTo>
                <a:lnTo>
                  <a:pt x="2520950" y="0"/>
                </a:lnTo>
                <a:lnTo>
                  <a:pt x="2580010" y="4428"/>
                </a:lnTo>
                <a:lnTo>
                  <a:pt x="2633095" y="16928"/>
                </a:lnTo>
                <a:lnTo>
                  <a:pt x="2678080" y="36321"/>
                </a:lnTo>
                <a:lnTo>
                  <a:pt x="2712842" y="61430"/>
                </a:lnTo>
                <a:lnTo>
                  <a:pt x="2743200" y="124078"/>
                </a:lnTo>
                <a:lnTo>
                  <a:pt x="2743200" y="1116329"/>
                </a:lnTo>
                <a:lnTo>
                  <a:pt x="2712842" y="1178978"/>
                </a:lnTo>
                <a:lnTo>
                  <a:pt x="2678080" y="1204086"/>
                </a:lnTo>
                <a:lnTo>
                  <a:pt x="2633095" y="1223480"/>
                </a:lnTo>
                <a:lnTo>
                  <a:pt x="2580010" y="1235980"/>
                </a:lnTo>
                <a:lnTo>
                  <a:pt x="2520950" y="1240408"/>
                </a:lnTo>
                <a:lnTo>
                  <a:pt x="222250" y="1240408"/>
                </a:lnTo>
                <a:lnTo>
                  <a:pt x="163189" y="1235980"/>
                </a:lnTo>
                <a:lnTo>
                  <a:pt x="110104" y="1223480"/>
                </a:lnTo>
                <a:lnTo>
                  <a:pt x="65119" y="1204086"/>
                </a:lnTo>
                <a:lnTo>
                  <a:pt x="30357" y="1178978"/>
                </a:lnTo>
                <a:lnTo>
                  <a:pt x="0" y="1116329"/>
                </a:lnTo>
                <a:lnTo>
                  <a:pt x="0" y="12407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45538" y="2663698"/>
            <a:ext cx="1653539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 indent="283210">
              <a:lnSpc>
                <a:spcPts val="3460"/>
              </a:lnSpc>
              <a:spcBef>
                <a:spcPts val="535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Some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zymes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00600" y="2542794"/>
            <a:ext cx="2743200" cy="1249680"/>
          </a:xfrm>
          <a:custGeom>
            <a:avLst/>
            <a:gdLst/>
            <a:ahLst/>
            <a:cxnLst/>
            <a:rect l="l" t="t" r="r" b="b"/>
            <a:pathLst>
              <a:path w="2743200" h="1249679">
                <a:moveTo>
                  <a:pt x="2498217" y="0"/>
                </a:moveTo>
                <a:lnTo>
                  <a:pt x="244983" y="0"/>
                </a:lnTo>
                <a:lnTo>
                  <a:pt x="179872" y="4459"/>
                </a:lnTo>
                <a:lnTo>
                  <a:pt x="121355" y="17046"/>
                </a:lnTo>
                <a:lnTo>
                  <a:pt x="71770" y="36575"/>
                </a:lnTo>
                <a:lnTo>
                  <a:pt x="33457" y="61863"/>
                </a:lnTo>
                <a:lnTo>
                  <a:pt x="8754" y="91722"/>
                </a:lnTo>
                <a:lnTo>
                  <a:pt x="0" y="124967"/>
                </a:lnTo>
                <a:lnTo>
                  <a:pt x="0" y="1124584"/>
                </a:lnTo>
                <a:lnTo>
                  <a:pt x="33457" y="1187600"/>
                </a:lnTo>
                <a:lnTo>
                  <a:pt x="71770" y="1212865"/>
                </a:lnTo>
                <a:lnTo>
                  <a:pt x="121355" y="1232384"/>
                </a:lnTo>
                <a:lnTo>
                  <a:pt x="179872" y="1244967"/>
                </a:lnTo>
                <a:lnTo>
                  <a:pt x="244983" y="1249425"/>
                </a:lnTo>
                <a:lnTo>
                  <a:pt x="2498217" y="1249425"/>
                </a:lnTo>
                <a:lnTo>
                  <a:pt x="2563327" y="1244967"/>
                </a:lnTo>
                <a:lnTo>
                  <a:pt x="2621844" y="1232384"/>
                </a:lnTo>
                <a:lnTo>
                  <a:pt x="2671429" y="1212865"/>
                </a:lnTo>
                <a:lnTo>
                  <a:pt x="2709742" y="1187600"/>
                </a:lnTo>
                <a:lnTo>
                  <a:pt x="2734445" y="1157777"/>
                </a:lnTo>
                <a:lnTo>
                  <a:pt x="2743200" y="1124584"/>
                </a:lnTo>
                <a:lnTo>
                  <a:pt x="2743200" y="124967"/>
                </a:lnTo>
                <a:lnTo>
                  <a:pt x="2709742" y="61863"/>
                </a:lnTo>
                <a:lnTo>
                  <a:pt x="2671429" y="36575"/>
                </a:lnTo>
                <a:lnTo>
                  <a:pt x="2621844" y="17046"/>
                </a:lnTo>
                <a:lnTo>
                  <a:pt x="2563327" y="4459"/>
                </a:lnTo>
                <a:lnTo>
                  <a:pt x="2498217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00600" y="2542794"/>
            <a:ext cx="2743200" cy="1249680"/>
          </a:xfrm>
          <a:custGeom>
            <a:avLst/>
            <a:gdLst/>
            <a:ahLst/>
            <a:cxnLst/>
            <a:rect l="l" t="t" r="r" b="b"/>
            <a:pathLst>
              <a:path w="2743200" h="1249679">
                <a:moveTo>
                  <a:pt x="0" y="124967"/>
                </a:moveTo>
                <a:lnTo>
                  <a:pt x="33457" y="61863"/>
                </a:lnTo>
                <a:lnTo>
                  <a:pt x="71770" y="36575"/>
                </a:lnTo>
                <a:lnTo>
                  <a:pt x="121355" y="17046"/>
                </a:lnTo>
                <a:lnTo>
                  <a:pt x="179872" y="4459"/>
                </a:lnTo>
                <a:lnTo>
                  <a:pt x="244983" y="0"/>
                </a:lnTo>
                <a:lnTo>
                  <a:pt x="2498217" y="0"/>
                </a:lnTo>
                <a:lnTo>
                  <a:pt x="2563327" y="4459"/>
                </a:lnTo>
                <a:lnTo>
                  <a:pt x="2621844" y="17046"/>
                </a:lnTo>
                <a:lnTo>
                  <a:pt x="2671429" y="36575"/>
                </a:lnTo>
                <a:lnTo>
                  <a:pt x="2709742" y="61863"/>
                </a:lnTo>
                <a:lnTo>
                  <a:pt x="2734445" y="91722"/>
                </a:lnTo>
                <a:lnTo>
                  <a:pt x="2743200" y="124967"/>
                </a:lnTo>
                <a:lnTo>
                  <a:pt x="2743200" y="1124584"/>
                </a:lnTo>
                <a:lnTo>
                  <a:pt x="2709742" y="1187600"/>
                </a:lnTo>
                <a:lnTo>
                  <a:pt x="2671429" y="1212865"/>
                </a:lnTo>
                <a:lnTo>
                  <a:pt x="2621844" y="1232384"/>
                </a:lnTo>
                <a:lnTo>
                  <a:pt x="2563327" y="1244967"/>
                </a:lnTo>
                <a:lnTo>
                  <a:pt x="2498217" y="1249425"/>
                </a:lnTo>
                <a:lnTo>
                  <a:pt x="244983" y="1249425"/>
                </a:lnTo>
                <a:lnTo>
                  <a:pt x="179872" y="1244967"/>
                </a:lnTo>
                <a:lnTo>
                  <a:pt x="121355" y="1232384"/>
                </a:lnTo>
                <a:lnTo>
                  <a:pt x="71770" y="1212865"/>
                </a:lnTo>
                <a:lnTo>
                  <a:pt x="33457" y="1187600"/>
                </a:lnTo>
                <a:lnTo>
                  <a:pt x="8754" y="1157777"/>
                </a:lnTo>
                <a:lnTo>
                  <a:pt x="0" y="1124584"/>
                </a:lnTo>
                <a:lnTo>
                  <a:pt x="0" y="12496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952491" y="2655519"/>
            <a:ext cx="2441575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553720" marR="5080" indent="-541020">
              <a:lnSpc>
                <a:spcPts val="3460"/>
              </a:lnSpc>
              <a:spcBef>
                <a:spcPts val="535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Some</a:t>
            </a:r>
            <a:r>
              <a:rPr sz="32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protein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factors: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05200" y="4426584"/>
            <a:ext cx="2600960" cy="1088390"/>
          </a:xfrm>
          <a:custGeom>
            <a:avLst/>
            <a:gdLst/>
            <a:ahLst/>
            <a:cxnLst/>
            <a:rect l="l" t="t" r="r" b="b"/>
            <a:pathLst>
              <a:path w="2600960" h="1088389">
                <a:moveTo>
                  <a:pt x="2492121" y="0"/>
                </a:moveTo>
                <a:lnTo>
                  <a:pt x="108838" y="0"/>
                </a:lnTo>
                <a:lnTo>
                  <a:pt x="66490" y="8540"/>
                </a:lnTo>
                <a:lnTo>
                  <a:pt x="31892" y="31845"/>
                </a:lnTo>
                <a:lnTo>
                  <a:pt x="8558" y="66436"/>
                </a:lnTo>
                <a:lnTo>
                  <a:pt x="0" y="108838"/>
                </a:lnTo>
                <a:lnTo>
                  <a:pt x="0" y="979169"/>
                </a:lnTo>
                <a:lnTo>
                  <a:pt x="8558" y="1021518"/>
                </a:lnTo>
                <a:lnTo>
                  <a:pt x="31892" y="1056116"/>
                </a:lnTo>
                <a:lnTo>
                  <a:pt x="66490" y="1079450"/>
                </a:lnTo>
                <a:lnTo>
                  <a:pt x="108838" y="1088008"/>
                </a:lnTo>
                <a:lnTo>
                  <a:pt x="2492121" y="1088008"/>
                </a:lnTo>
                <a:lnTo>
                  <a:pt x="2534469" y="1079450"/>
                </a:lnTo>
                <a:lnTo>
                  <a:pt x="2569067" y="1056116"/>
                </a:lnTo>
                <a:lnTo>
                  <a:pt x="2592401" y="1021518"/>
                </a:lnTo>
                <a:lnTo>
                  <a:pt x="2600960" y="979169"/>
                </a:lnTo>
                <a:lnTo>
                  <a:pt x="2600960" y="108838"/>
                </a:lnTo>
                <a:lnTo>
                  <a:pt x="2592401" y="66436"/>
                </a:lnTo>
                <a:lnTo>
                  <a:pt x="2569067" y="31845"/>
                </a:lnTo>
                <a:lnTo>
                  <a:pt x="2534469" y="8540"/>
                </a:lnTo>
                <a:lnTo>
                  <a:pt x="2492121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05200" y="4426584"/>
            <a:ext cx="2600960" cy="1088390"/>
          </a:xfrm>
          <a:custGeom>
            <a:avLst/>
            <a:gdLst/>
            <a:ahLst/>
            <a:cxnLst/>
            <a:rect l="l" t="t" r="r" b="b"/>
            <a:pathLst>
              <a:path w="2600960" h="1088389">
                <a:moveTo>
                  <a:pt x="0" y="108838"/>
                </a:moveTo>
                <a:lnTo>
                  <a:pt x="8558" y="66436"/>
                </a:lnTo>
                <a:lnTo>
                  <a:pt x="31892" y="31845"/>
                </a:lnTo>
                <a:lnTo>
                  <a:pt x="66490" y="8540"/>
                </a:lnTo>
                <a:lnTo>
                  <a:pt x="108838" y="0"/>
                </a:lnTo>
                <a:lnTo>
                  <a:pt x="2492121" y="0"/>
                </a:lnTo>
                <a:lnTo>
                  <a:pt x="2534469" y="8540"/>
                </a:lnTo>
                <a:lnTo>
                  <a:pt x="2569067" y="31845"/>
                </a:lnTo>
                <a:lnTo>
                  <a:pt x="2592401" y="66436"/>
                </a:lnTo>
                <a:lnTo>
                  <a:pt x="2600960" y="108838"/>
                </a:lnTo>
                <a:lnTo>
                  <a:pt x="2600960" y="979169"/>
                </a:lnTo>
                <a:lnTo>
                  <a:pt x="2592401" y="1021518"/>
                </a:lnTo>
                <a:lnTo>
                  <a:pt x="2569067" y="1056116"/>
                </a:lnTo>
                <a:lnTo>
                  <a:pt x="2534469" y="1079450"/>
                </a:lnTo>
                <a:lnTo>
                  <a:pt x="2492121" y="1088008"/>
                </a:lnTo>
                <a:lnTo>
                  <a:pt x="108838" y="1088008"/>
                </a:lnTo>
                <a:lnTo>
                  <a:pt x="66490" y="1079450"/>
                </a:lnTo>
                <a:lnTo>
                  <a:pt x="31892" y="1056116"/>
                </a:lnTo>
                <a:lnTo>
                  <a:pt x="8558" y="1021518"/>
                </a:lnTo>
                <a:lnTo>
                  <a:pt x="0" y="979169"/>
                </a:lnTo>
                <a:lnTo>
                  <a:pt x="0" y="10883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89679" y="4458970"/>
            <a:ext cx="2035810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94640" marR="5080" indent="-281940">
              <a:lnSpc>
                <a:spcPts val="3460"/>
              </a:lnSpc>
              <a:spcBef>
                <a:spcPts val="535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Cha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ne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proteins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281673" y="4426584"/>
            <a:ext cx="2600960" cy="1088390"/>
          </a:xfrm>
          <a:custGeom>
            <a:avLst/>
            <a:gdLst/>
            <a:ahLst/>
            <a:cxnLst/>
            <a:rect l="l" t="t" r="r" b="b"/>
            <a:pathLst>
              <a:path w="2600959" h="1088389">
                <a:moveTo>
                  <a:pt x="2492121" y="0"/>
                </a:moveTo>
                <a:lnTo>
                  <a:pt x="108838" y="0"/>
                </a:lnTo>
                <a:lnTo>
                  <a:pt x="66436" y="8540"/>
                </a:lnTo>
                <a:lnTo>
                  <a:pt x="31845" y="31845"/>
                </a:lnTo>
                <a:lnTo>
                  <a:pt x="8540" y="66436"/>
                </a:lnTo>
                <a:lnTo>
                  <a:pt x="0" y="108838"/>
                </a:lnTo>
                <a:lnTo>
                  <a:pt x="0" y="979169"/>
                </a:lnTo>
                <a:lnTo>
                  <a:pt x="8540" y="1021518"/>
                </a:lnTo>
                <a:lnTo>
                  <a:pt x="31845" y="1056116"/>
                </a:lnTo>
                <a:lnTo>
                  <a:pt x="66436" y="1079450"/>
                </a:lnTo>
                <a:lnTo>
                  <a:pt x="108838" y="1088008"/>
                </a:lnTo>
                <a:lnTo>
                  <a:pt x="2492121" y="1088008"/>
                </a:lnTo>
                <a:lnTo>
                  <a:pt x="2534469" y="1079450"/>
                </a:lnTo>
                <a:lnTo>
                  <a:pt x="2569067" y="1056116"/>
                </a:lnTo>
                <a:lnTo>
                  <a:pt x="2592401" y="1021518"/>
                </a:lnTo>
                <a:lnTo>
                  <a:pt x="2600959" y="979169"/>
                </a:lnTo>
                <a:lnTo>
                  <a:pt x="2600959" y="108838"/>
                </a:lnTo>
                <a:lnTo>
                  <a:pt x="2592401" y="66436"/>
                </a:lnTo>
                <a:lnTo>
                  <a:pt x="2569067" y="31845"/>
                </a:lnTo>
                <a:lnTo>
                  <a:pt x="2534469" y="8540"/>
                </a:lnTo>
                <a:lnTo>
                  <a:pt x="2492121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81673" y="4426584"/>
            <a:ext cx="2600960" cy="1088390"/>
          </a:xfrm>
          <a:custGeom>
            <a:avLst/>
            <a:gdLst/>
            <a:ahLst/>
            <a:cxnLst/>
            <a:rect l="l" t="t" r="r" b="b"/>
            <a:pathLst>
              <a:path w="2600959" h="1088389">
                <a:moveTo>
                  <a:pt x="0" y="108838"/>
                </a:moveTo>
                <a:lnTo>
                  <a:pt x="8540" y="66436"/>
                </a:lnTo>
                <a:lnTo>
                  <a:pt x="31845" y="31845"/>
                </a:lnTo>
                <a:lnTo>
                  <a:pt x="66436" y="8540"/>
                </a:lnTo>
                <a:lnTo>
                  <a:pt x="108838" y="0"/>
                </a:lnTo>
                <a:lnTo>
                  <a:pt x="2492121" y="0"/>
                </a:lnTo>
                <a:lnTo>
                  <a:pt x="2534469" y="8540"/>
                </a:lnTo>
                <a:lnTo>
                  <a:pt x="2569067" y="31845"/>
                </a:lnTo>
                <a:lnTo>
                  <a:pt x="2592401" y="66436"/>
                </a:lnTo>
                <a:lnTo>
                  <a:pt x="2600959" y="108838"/>
                </a:lnTo>
                <a:lnTo>
                  <a:pt x="2600959" y="979169"/>
                </a:lnTo>
                <a:lnTo>
                  <a:pt x="2592401" y="1021518"/>
                </a:lnTo>
                <a:lnTo>
                  <a:pt x="2569067" y="1056116"/>
                </a:lnTo>
                <a:lnTo>
                  <a:pt x="2534469" y="1079450"/>
                </a:lnTo>
                <a:lnTo>
                  <a:pt x="2492121" y="1088008"/>
                </a:lnTo>
                <a:lnTo>
                  <a:pt x="108838" y="1088008"/>
                </a:lnTo>
                <a:lnTo>
                  <a:pt x="66436" y="1079450"/>
                </a:lnTo>
                <a:lnTo>
                  <a:pt x="31845" y="1056116"/>
                </a:lnTo>
                <a:lnTo>
                  <a:pt x="8540" y="1021518"/>
                </a:lnTo>
                <a:lnTo>
                  <a:pt x="0" y="979169"/>
                </a:lnTo>
                <a:lnTo>
                  <a:pt x="0" y="10883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418579" y="4678502"/>
            <a:ext cx="23279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Chaperonins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292469" y="2226055"/>
            <a:ext cx="0" cy="329565"/>
          </a:xfrm>
          <a:custGeom>
            <a:avLst/>
            <a:gdLst/>
            <a:ahLst/>
            <a:cxnLst/>
            <a:rect l="l" t="t" r="r" b="b"/>
            <a:pathLst>
              <a:path h="329564">
                <a:moveTo>
                  <a:pt x="0" y="0"/>
                </a:moveTo>
                <a:lnTo>
                  <a:pt x="0" y="329438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33497" y="2224785"/>
            <a:ext cx="0" cy="299720"/>
          </a:xfrm>
          <a:custGeom>
            <a:avLst/>
            <a:gdLst/>
            <a:ahLst/>
            <a:cxnLst/>
            <a:rect l="l" t="t" r="r" b="b"/>
            <a:pathLst>
              <a:path h="299719">
                <a:moveTo>
                  <a:pt x="0" y="0"/>
                </a:moveTo>
                <a:lnTo>
                  <a:pt x="0" y="299465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72000" y="1905000"/>
            <a:ext cx="0" cy="329565"/>
          </a:xfrm>
          <a:custGeom>
            <a:avLst/>
            <a:gdLst/>
            <a:ahLst/>
            <a:cxnLst/>
            <a:rect l="l" t="t" r="r" b="b"/>
            <a:pathLst>
              <a:path h="329564">
                <a:moveTo>
                  <a:pt x="0" y="0"/>
                </a:moveTo>
                <a:lnTo>
                  <a:pt x="0" y="329438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33497" y="2243835"/>
            <a:ext cx="3459479" cy="0"/>
          </a:xfrm>
          <a:custGeom>
            <a:avLst/>
            <a:gdLst/>
            <a:ahLst/>
            <a:cxnLst/>
            <a:rect l="l" t="t" r="r" b="b"/>
            <a:pathLst>
              <a:path w="3459479">
                <a:moveTo>
                  <a:pt x="0" y="0"/>
                </a:moveTo>
                <a:lnTo>
                  <a:pt x="3458972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001000" y="4118355"/>
            <a:ext cx="0" cy="329565"/>
          </a:xfrm>
          <a:custGeom>
            <a:avLst/>
            <a:gdLst/>
            <a:ahLst/>
            <a:cxnLst/>
            <a:rect l="l" t="t" r="r" b="b"/>
            <a:pathLst>
              <a:path h="329564">
                <a:moveTo>
                  <a:pt x="0" y="0"/>
                </a:moveTo>
                <a:lnTo>
                  <a:pt x="0" y="329438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42028" y="4117085"/>
            <a:ext cx="0" cy="299720"/>
          </a:xfrm>
          <a:custGeom>
            <a:avLst/>
            <a:gdLst/>
            <a:ahLst/>
            <a:cxnLst/>
            <a:rect l="l" t="t" r="r" b="b"/>
            <a:pathLst>
              <a:path h="299720">
                <a:moveTo>
                  <a:pt x="0" y="0"/>
                </a:moveTo>
                <a:lnTo>
                  <a:pt x="0" y="299465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80530" y="3797300"/>
            <a:ext cx="0" cy="329565"/>
          </a:xfrm>
          <a:custGeom>
            <a:avLst/>
            <a:gdLst/>
            <a:ahLst/>
            <a:cxnLst/>
            <a:rect l="l" t="t" r="r" b="b"/>
            <a:pathLst>
              <a:path h="329564">
                <a:moveTo>
                  <a:pt x="0" y="0"/>
                </a:moveTo>
                <a:lnTo>
                  <a:pt x="0" y="329311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42028" y="4136009"/>
            <a:ext cx="3459479" cy="0"/>
          </a:xfrm>
          <a:custGeom>
            <a:avLst/>
            <a:gdLst/>
            <a:ahLst/>
            <a:cxnLst/>
            <a:rect l="l" t="t" r="r" b="b"/>
            <a:pathLst>
              <a:path w="3459479">
                <a:moveTo>
                  <a:pt x="0" y="0"/>
                </a:moveTo>
                <a:lnTo>
                  <a:pt x="3458972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34326" y="790194"/>
            <a:ext cx="7253605" cy="1087120"/>
          </a:xfrm>
          <a:custGeom>
            <a:avLst/>
            <a:gdLst/>
            <a:ahLst/>
            <a:cxnLst/>
            <a:rect l="l" t="t" r="r" b="b"/>
            <a:pathLst>
              <a:path w="7253605" h="1087120">
                <a:moveTo>
                  <a:pt x="7071880" y="0"/>
                </a:moveTo>
                <a:lnTo>
                  <a:pt x="181127" y="0"/>
                </a:lnTo>
                <a:lnTo>
                  <a:pt x="132975" y="6465"/>
                </a:lnTo>
                <a:lnTo>
                  <a:pt x="89707" y="24713"/>
                </a:lnTo>
                <a:lnTo>
                  <a:pt x="53049" y="53022"/>
                </a:lnTo>
                <a:lnTo>
                  <a:pt x="24728" y="89671"/>
                </a:lnTo>
                <a:lnTo>
                  <a:pt x="6469" y="132938"/>
                </a:lnTo>
                <a:lnTo>
                  <a:pt x="0" y="181101"/>
                </a:lnTo>
                <a:lnTo>
                  <a:pt x="0" y="905509"/>
                </a:lnTo>
                <a:lnTo>
                  <a:pt x="6469" y="953673"/>
                </a:lnTo>
                <a:lnTo>
                  <a:pt x="24728" y="996940"/>
                </a:lnTo>
                <a:lnTo>
                  <a:pt x="53049" y="1033589"/>
                </a:lnTo>
                <a:lnTo>
                  <a:pt x="89707" y="1061898"/>
                </a:lnTo>
                <a:lnTo>
                  <a:pt x="132975" y="1080146"/>
                </a:lnTo>
                <a:lnTo>
                  <a:pt x="181127" y="1086611"/>
                </a:lnTo>
                <a:lnTo>
                  <a:pt x="7071880" y="1086611"/>
                </a:lnTo>
                <a:lnTo>
                  <a:pt x="7120053" y="1080146"/>
                </a:lnTo>
                <a:lnTo>
                  <a:pt x="7163344" y="1061898"/>
                </a:lnTo>
                <a:lnTo>
                  <a:pt x="7200023" y="1033589"/>
                </a:lnTo>
                <a:lnTo>
                  <a:pt x="7228363" y="996940"/>
                </a:lnTo>
                <a:lnTo>
                  <a:pt x="7246635" y="953673"/>
                </a:lnTo>
                <a:lnTo>
                  <a:pt x="7253109" y="905509"/>
                </a:lnTo>
                <a:lnTo>
                  <a:pt x="7253109" y="181101"/>
                </a:lnTo>
                <a:lnTo>
                  <a:pt x="7246635" y="132938"/>
                </a:lnTo>
                <a:lnTo>
                  <a:pt x="7228363" y="89671"/>
                </a:lnTo>
                <a:lnTo>
                  <a:pt x="7200023" y="53022"/>
                </a:lnTo>
                <a:lnTo>
                  <a:pt x="7163344" y="24713"/>
                </a:lnTo>
                <a:lnTo>
                  <a:pt x="7120053" y="6465"/>
                </a:lnTo>
                <a:lnTo>
                  <a:pt x="7071880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34326" y="790194"/>
            <a:ext cx="7253605" cy="1087120"/>
          </a:xfrm>
          <a:custGeom>
            <a:avLst/>
            <a:gdLst/>
            <a:ahLst/>
            <a:cxnLst/>
            <a:rect l="l" t="t" r="r" b="b"/>
            <a:pathLst>
              <a:path w="7253605" h="1087120">
                <a:moveTo>
                  <a:pt x="0" y="181101"/>
                </a:moveTo>
                <a:lnTo>
                  <a:pt x="6469" y="132938"/>
                </a:lnTo>
                <a:lnTo>
                  <a:pt x="24728" y="89671"/>
                </a:lnTo>
                <a:lnTo>
                  <a:pt x="53049" y="53022"/>
                </a:lnTo>
                <a:lnTo>
                  <a:pt x="89707" y="24713"/>
                </a:lnTo>
                <a:lnTo>
                  <a:pt x="132975" y="6465"/>
                </a:lnTo>
                <a:lnTo>
                  <a:pt x="181127" y="0"/>
                </a:lnTo>
                <a:lnTo>
                  <a:pt x="7071880" y="0"/>
                </a:lnTo>
                <a:lnTo>
                  <a:pt x="7120053" y="6465"/>
                </a:lnTo>
                <a:lnTo>
                  <a:pt x="7163344" y="24713"/>
                </a:lnTo>
                <a:lnTo>
                  <a:pt x="7200023" y="53022"/>
                </a:lnTo>
                <a:lnTo>
                  <a:pt x="7228363" y="89671"/>
                </a:lnTo>
                <a:lnTo>
                  <a:pt x="7246635" y="132938"/>
                </a:lnTo>
                <a:lnTo>
                  <a:pt x="7253109" y="181101"/>
                </a:lnTo>
                <a:lnTo>
                  <a:pt x="7253109" y="905509"/>
                </a:lnTo>
                <a:lnTo>
                  <a:pt x="7246635" y="953673"/>
                </a:lnTo>
                <a:lnTo>
                  <a:pt x="7228363" y="996940"/>
                </a:lnTo>
                <a:lnTo>
                  <a:pt x="7200023" y="1033589"/>
                </a:lnTo>
                <a:lnTo>
                  <a:pt x="7163344" y="1061898"/>
                </a:lnTo>
                <a:lnTo>
                  <a:pt x="7120053" y="1080146"/>
                </a:lnTo>
                <a:lnTo>
                  <a:pt x="7071880" y="1086611"/>
                </a:lnTo>
                <a:lnTo>
                  <a:pt x="181127" y="1086611"/>
                </a:lnTo>
                <a:lnTo>
                  <a:pt x="132975" y="1080146"/>
                </a:lnTo>
                <a:lnTo>
                  <a:pt x="89707" y="1061898"/>
                </a:lnTo>
                <a:lnTo>
                  <a:pt x="53049" y="1033589"/>
                </a:lnTo>
                <a:lnTo>
                  <a:pt x="24728" y="996940"/>
                </a:lnTo>
                <a:lnTo>
                  <a:pt x="6469" y="953673"/>
                </a:lnTo>
                <a:lnTo>
                  <a:pt x="0" y="905509"/>
                </a:lnTo>
                <a:lnTo>
                  <a:pt x="0" y="181101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1184859" y="796493"/>
            <a:ext cx="6725920" cy="95948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93675" marR="5080" indent="-181610">
              <a:lnSpc>
                <a:spcPts val="3500"/>
              </a:lnSpc>
              <a:spcBef>
                <a:spcPts val="505"/>
              </a:spcBef>
              <a:tabLst>
                <a:tab pos="1299210" algn="l"/>
                <a:tab pos="3552825" algn="l"/>
                <a:tab pos="4973955" algn="l"/>
                <a:tab pos="5537835" algn="l"/>
              </a:tabLst>
            </a:pPr>
            <a:r>
              <a:rPr dirty="0"/>
              <a:t>Ra</a:t>
            </a:r>
            <a:r>
              <a:rPr spc="-15" dirty="0"/>
              <a:t>p</a:t>
            </a:r>
            <a:r>
              <a:rPr dirty="0"/>
              <a:t>id	</a:t>
            </a:r>
            <a:r>
              <a:rPr spc="-15" dirty="0"/>
              <a:t>a</a:t>
            </a:r>
            <a:r>
              <a:rPr dirty="0"/>
              <a:t>nd</a:t>
            </a:r>
            <a:r>
              <a:rPr spc="-30" dirty="0"/>
              <a:t> </a:t>
            </a:r>
            <a:r>
              <a:rPr dirty="0"/>
              <a:t>correct	f</a:t>
            </a:r>
            <a:r>
              <a:rPr spc="-15" dirty="0"/>
              <a:t>o</a:t>
            </a:r>
            <a:r>
              <a:rPr dirty="0"/>
              <a:t>l</a:t>
            </a:r>
            <a:r>
              <a:rPr spc="-10" dirty="0"/>
              <a:t>d</a:t>
            </a:r>
            <a:r>
              <a:rPr dirty="0"/>
              <a:t>i</a:t>
            </a:r>
            <a:r>
              <a:rPr spc="-10" dirty="0"/>
              <a:t>n</a:t>
            </a:r>
            <a:r>
              <a:rPr dirty="0"/>
              <a:t>g	</a:t>
            </a:r>
            <a:r>
              <a:rPr spc="-10" dirty="0"/>
              <a:t>o</a:t>
            </a:r>
            <a:r>
              <a:rPr dirty="0"/>
              <a:t>f	n</a:t>
            </a:r>
            <a:r>
              <a:rPr spc="-15" dirty="0"/>
              <a:t>e</a:t>
            </a:r>
            <a:r>
              <a:rPr dirty="0"/>
              <a:t>wly-  synthesized </a:t>
            </a:r>
            <a:r>
              <a:rPr spc="-5" dirty="0"/>
              <a:t>proteins </a:t>
            </a:r>
            <a:r>
              <a:rPr dirty="0"/>
              <a:t>is ensured</a:t>
            </a:r>
            <a:r>
              <a:rPr spc="-130" dirty="0"/>
              <a:t> </a:t>
            </a:r>
            <a:r>
              <a:rPr dirty="0"/>
              <a:t>by: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98" y="3926216"/>
            <a:ext cx="443230" cy="363855"/>
          </a:xfrm>
          <a:custGeom>
            <a:avLst/>
            <a:gdLst/>
            <a:ahLst/>
            <a:cxnLst/>
            <a:rect l="l" t="t" r="r" b="b"/>
            <a:pathLst>
              <a:path w="443229" h="363854">
                <a:moveTo>
                  <a:pt x="0" y="126099"/>
                </a:moveTo>
                <a:lnTo>
                  <a:pt x="21946" y="173570"/>
                </a:lnTo>
                <a:lnTo>
                  <a:pt x="43899" y="221036"/>
                </a:lnTo>
                <a:lnTo>
                  <a:pt x="65864" y="268489"/>
                </a:lnTo>
                <a:lnTo>
                  <a:pt x="87847" y="315924"/>
                </a:lnTo>
                <a:lnTo>
                  <a:pt x="109854" y="363335"/>
                </a:lnTo>
                <a:lnTo>
                  <a:pt x="150622" y="344473"/>
                </a:lnTo>
                <a:lnTo>
                  <a:pt x="191388" y="325600"/>
                </a:lnTo>
                <a:lnTo>
                  <a:pt x="232155" y="306703"/>
                </a:lnTo>
                <a:lnTo>
                  <a:pt x="272923" y="287770"/>
                </a:lnTo>
                <a:lnTo>
                  <a:pt x="316045" y="267434"/>
                </a:lnTo>
                <a:lnTo>
                  <a:pt x="350154" y="250432"/>
                </a:lnTo>
                <a:lnTo>
                  <a:pt x="391287" y="226429"/>
                </a:lnTo>
                <a:lnTo>
                  <a:pt x="421195" y="197393"/>
                </a:lnTo>
                <a:lnTo>
                  <a:pt x="438912" y="161405"/>
                </a:lnTo>
                <a:lnTo>
                  <a:pt x="442628" y="141116"/>
                </a:lnTo>
                <a:lnTo>
                  <a:pt x="442166" y="119876"/>
                </a:lnTo>
                <a:lnTo>
                  <a:pt x="428751" y="74537"/>
                </a:lnTo>
                <a:lnTo>
                  <a:pt x="406860" y="39881"/>
                </a:lnTo>
                <a:lnTo>
                  <a:pt x="361658" y="7532"/>
                </a:lnTo>
                <a:lnTo>
                  <a:pt x="324752" y="0"/>
                </a:lnTo>
                <a:lnTo>
                  <a:pt x="304418" y="496"/>
                </a:lnTo>
                <a:lnTo>
                  <a:pt x="242903" y="17434"/>
                </a:lnTo>
                <a:lnTo>
                  <a:pt x="197459" y="35589"/>
                </a:lnTo>
                <a:lnTo>
                  <a:pt x="142239" y="60186"/>
                </a:lnTo>
                <a:lnTo>
                  <a:pt x="106691" y="76664"/>
                </a:lnTo>
                <a:lnTo>
                  <a:pt x="71120" y="93142"/>
                </a:lnTo>
                <a:lnTo>
                  <a:pt x="35548" y="109620"/>
                </a:lnTo>
                <a:lnTo>
                  <a:pt x="0" y="12609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92450" y="3578462"/>
            <a:ext cx="399415" cy="326390"/>
          </a:xfrm>
          <a:custGeom>
            <a:avLst/>
            <a:gdLst/>
            <a:ahLst/>
            <a:cxnLst/>
            <a:rect l="l" t="t" r="r" b="b"/>
            <a:pathLst>
              <a:path w="399414" h="326389">
                <a:moveTo>
                  <a:pt x="0" y="120919"/>
                </a:moveTo>
                <a:lnTo>
                  <a:pt x="23737" y="172257"/>
                </a:lnTo>
                <a:lnTo>
                  <a:pt x="47498" y="223583"/>
                </a:lnTo>
                <a:lnTo>
                  <a:pt x="71258" y="274885"/>
                </a:lnTo>
                <a:lnTo>
                  <a:pt x="94995" y="326151"/>
                </a:lnTo>
                <a:lnTo>
                  <a:pt x="123858" y="312797"/>
                </a:lnTo>
                <a:lnTo>
                  <a:pt x="152733" y="299418"/>
                </a:lnTo>
                <a:lnTo>
                  <a:pt x="181631" y="286039"/>
                </a:lnTo>
                <a:lnTo>
                  <a:pt x="257048" y="250922"/>
                </a:lnTo>
                <a:lnTo>
                  <a:pt x="293624" y="233267"/>
                </a:lnTo>
                <a:lnTo>
                  <a:pt x="337058" y="210327"/>
                </a:lnTo>
                <a:lnTo>
                  <a:pt x="372602" y="181006"/>
                </a:lnTo>
                <a:lnTo>
                  <a:pt x="393573" y="145684"/>
                </a:lnTo>
                <a:lnTo>
                  <a:pt x="398843" y="106187"/>
                </a:lnTo>
                <a:lnTo>
                  <a:pt x="395180" y="85570"/>
                </a:lnTo>
                <a:lnTo>
                  <a:pt x="376872" y="45374"/>
                </a:lnTo>
                <a:lnTo>
                  <a:pt x="350202" y="17077"/>
                </a:lnTo>
                <a:lnTo>
                  <a:pt x="296671" y="0"/>
                </a:lnTo>
                <a:lnTo>
                  <a:pt x="275716" y="1779"/>
                </a:lnTo>
                <a:lnTo>
                  <a:pt x="233378" y="14978"/>
                </a:lnTo>
                <a:lnTo>
                  <a:pt x="157368" y="48315"/>
                </a:lnTo>
                <a:lnTo>
                  <a:pt x="101218" y="74056"/>
                </a:lnTo>
                <a:lnTo>
                  <a:pt x="50561" y="97488"/>
                </a:lnTo>
                <a:lnTo>
                  <a:pt x="25263" y="109204"/>
                </a:lnTo>
                <a:lnTo>
                  <a:pt x="0" y="1209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47848" y="3400218"/>
            <a:ext cx="1049655" cy="1120775"/>
          </a:xfrm>
          <a:custGeom>
            <a:avLst/>
            <a:gdLst/>
            <a:ahLst/>
            <a:cxnLst/>
            <a:rect l="l" t="t" r="r" b="b"/>
            <a:pathLst>
              <a:path w="1049654" h="1120775">
                <a:moveTo>
                  <a:pt x="0" y="233124"/>
                </a:moveTo>
                <a:lnTo>
                  <a:pt x="43582" y="212931"/>
                </a:lnTo>
                <a:lnTo>
                  <a:pt x="87175" y="192738"/>
                </a:lnTo>
                <a:lnTo>
                  <a:pt x="130777" y="172545"/>
                </a:lnTo>
                <a:lnTo>
                  <a:pt x="174386" y="152352"/>
                </a:lnTo>
                <a:lnTo>
                  <a:pt x="218002" y="132159"/>
                </a:lnTo>
                <a:lnTo>
                  <a:pt x="261621" y="111966"/>
                </a:lnTo>
                <a:lnTo>
                  <a:pt x="305244" y="91773"/>
                </a:lnTo>
                <a:lnTo>
                  <a:pt x="348869" y="71580"/>
                </a:lnTo>
                <a:lnTo>
                  <a:pt x="397637" y="49651"/>
                </a:lnTo>
                <a:lnTo>
                  <a:pt x="440309" y="31877"/>
                </a:lnTo>
                <a:lnTo>
                  <a:pt x="476885" y="18270"/>
                </a:lnTo>
                <a:lnTo>
                  <a:pt x="534753" y="2915"/>
                </a:lnTo>
                <a:lnTo>
                  <a:pt x="561879" y="0"/>
                </a:lnTo>
                <a:lnTo>
                  <a:pt x="588768" y="109"/>
                </a:lnTo>
                <a:lnTo>
                  <a:pt x="641707" y="9392"/>
                </a:lnTo>
                <a:lnTo>
                  <a:pt x="692380" y="30954"/>
                </a:lnTo>
                <a:lnTo>
                  <a:pt x="739548" y="64738"/>
                </a:lnTo>
                <a:lnTo>
                  <a:pt x="776974" y="110458"/>
                </a:lnTo>
                <a:lnTo>
                  <a:pt x="803689" y="169223"/>
                </a:lnTo>
                <a:lnTo>
                  <a:pt x="813647" y="234080"/>
                </a:lnTo>
                <a:lnTo>
                  <a:pt x="811529" y="267414"/>
                </a:lnTo>
                <a:lnTo>
                  <a:pt x="804836" y="300180"/>
                </a:lnTo>
                <a:lnTo>
                  <a:pt x="793702" y="331041"/>
                </a:lnTo>
                <a:lnTo>
                  <a:pt x="778115" y="359997"/>
                </a:lnTo>
                <a:lnTo>
                  <a:pt x="758063" y="387048"/>
                </a:lnTo>
                <a:lnTo>
                  <a:pt x="802122" y="383526"/>
                </a:lnTo>
                <a:lnTo>
                  <a:pt x="843454" y="386302"/>
                </a:lnTo>
                <a:lnTo>
                  <a:pt x="882096" y="395388"/>
                </a:lnTo>
                <a:lnTo>
                  <a:pt x="918082" y="410797"/>
                </a:lnTo>
                <a:lnTo>
                  <a:pt x="950563" y="431776"/>
                </a:lnTo>
                <a:lnTo>
                  <a:pt x="978852" y="457755"/>
                </a:lnTo>
                <a:lnTo>
                  <a:pt x="1002950" y="488735"/>
                </a:lnTo>
                <a:lnTo>
                  <a:pt x="1022857" y="524716"/>
                </a:lnTo>
                <a:lnTo>
                  <a:pt x="1043590" y="587565"/>
                </a:lnTo>
                <a:lnTo>
                  <a:pt x="1049654" y="655272"/>
                </a:lnTo>
                <a:lnTo>
                  <a:pt x="1047152" y="689393"/>
                </a:lnTo>
                <a:lnTo>
                  <a:pt x="1030527" y="752588"/>
                </a:lnTo>
                <a:lnTo>
                  <a:pt x="998212" y="808831"/>
                </a:lnTo>
                <a:lnTo>
                  <a:pt x="948872" y="857218"/>
                </a:lnTo>
                <a:lnTo>
                  <a:pt x="895956" y="890695"/>
                </a:lnTo>
                <a:lnTo>
                  <a:pt x="822156" y="928182"/>
                </a:lnTo>
                <a:lnTo>
                  <a:pt x="770125" y="953396"/>
                </a:lnTo>
                <a:lnTo>
                  <a:pt x="708025" y="982932"/>
                </a:lnTo>
                <a:lnTo>
                  <a:pt x="658495" y="1005855"/>
                </a:lnTo>
                <a:lnTo>
                  <a:pt x="608965" y="1028779"/>
                </a:lnTo>
                <a:lnTo>
                  <a:pt x="559435" y="1051702"/>
                </a:lnTo>
                <a:lnTo>
                  <a:pt x="509905" y="1074626"/>
                </a:lnTo>
                <a:lnTo>
                  <a:pt x="460375" y="1097549"/>
                </a:lnTo>
                <a:lnTo>
                  <a:pt x="410844" y="1120473"/>
                </a:lnTo>
                <a:lnTo>
                  <a:pt x="389227" y="1073770"/>
                </a:lnTo>
                <a:lnTo>
                  <a:pt x="367607" y="1027068"/>
                </a:lnTo>
                <a:lnTo>
                  <a:pt x="345986" y="980365"/>
                </a:lnTo>
                <a:lnTo>
                  <a:pt x="324363" y="933663"/>
                </a:lnTo>
                <a:lnTo>
                  <a:pt x="302739" y="886960"/>
                </a:lnTo>
                <a:lnTo>
                  <a:pt x="281114" y="840257"/>
                </a:lnTo>
                <a:lnTo>
                  <a:pt x="259488" y="793555"/>
                </a:lnTo>
                <a:lnTo>
                  <a:pt x="237862" y="746852"/>
                </a:lnTo>
                <a:lnTo>
                  <a:pt x="216235" y="700150"/>
                </a:lnTo>
                <a:lnTo>
                  <a:pt x="194609" y="653447"/>
                </a:lnTo>
                <a:lnTo>
                  <a:pt x="172982" y="606745"/>
                </a:lnTo>
                <a:lnTo>
                  <a:pt x="151356" y="560042"/>
                </a:lnTo>
                <a:lnTo>
                  <a:pt x="129730" y="513339"/>
                </a:lnTo>
                <a:lnTo>
                  <a:pt x="108105" y="466637"/>
                </a:lnTo>
                <a:lnTo>
                  <a:pt x="86481" y="419934"/>
                </a:lnTo>
                <a:lnTo>
                  <a:pt x="64858" y="373232"/>
                </a:lnTo>
                <a:lnTo>
                  <a:pt x="43237" y="326529"/>
                </a:lnTo>
                <a:lnTo>
                  <a:pt x="21617" y="279826"/>
                </a:lnTo>
                <a:lnTo>
                  <a:pt x="0" y="233124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87297" y="3872991"/>
            <a:ext cx="1254125" cy="1278255"/>
          </a:xfrm>
          <a:custGeom>
            <a:avLst/>
            <a:gdLst/>
            <a:ahLst/>
            <a:cxnLst/>
            <a:rect l="l" t="t" r="r" b="b"/>
            <a:pathLst>
              <a:path w="1254125" h="1278254">
                <a:moveTo>
                  <a:pt x="0" y="390397"/>
                </a:moveTo>
                <a:lnTo>
                  <a:pt x="43995" y="370068"/>
                </a:lnTo>
                <a:lnTo>
                  <a:pt x="87973" y="349720"/>
                </a:lnTo>
                <a:lnTo>
                  <a:pt x="131937" y="329358"/>
                </a:lnTo>
                <a:lnTo>
                  <a:pt x="175890" y="308986"/>
                </a:lnTo>
                <a:lnTo>
                  <a:pt x="219836" y="288606"/>
                </a:lnTo>
                <a:lnTo>
                  <a:pt x="263778" y="268223"/>
                </a:lnTo>
                <a:lnTo>
                  <a:pt x="295104" y="306240"/>
                </a:lnTo>
                <a:lnTo>
                  <a:pt x="326433" y="344253"/>
                </a:lnTo>
                <a:lnTo>
                  <a:pt x="357764" y="382262"/>
                </a:lnTo>
                <a:lnTo>
                  <a:pt x="389098" y="420269"/>
                </a:lnTo>
                <a:lnTo>
                  <a:pt x="420434" y="458272"/>
                </a:lnTo>
                <a:lnTo>
                  <a:pt x="451770" y="496274"/>
                </a:lnTo>
                <a:lnTo>
                  <a:pt x="483108" y="534273"/>
                </a:lnTo>
                <a:lnTo>
                  <a:pt x="514445" y="572270"/>
                </a:lnTo>
                <a:lnTo>
                  <a:pt x="545781" y="610265"/>
                </a:lnTo>
                <a:lnTo>
                  <a:pt x="577117" y="648259"/>
                </a:lnTo>
                <a:lnTo>
                  <a:pt x="608451" y="686252"/>
                </a:lnTo>
                <a:lnTo>
                  <a:pt x="639782" y="724244"/>
                </a:lnTo>
                <a:lnTo>
                  <a:pt x="671111" y="762235"/>
                </a:lnTo>
                <a:lnTo>
                  <a:pt x="702436" y="800226"/>
                </a:lnTo>
                <a:lnTo>
                  <a:pt x="693594" y="751812"/>
                </a:lnTo>
                <a:lnTo>
                  <a:pt x="684754" y="703398"/>
                </a:lnTo>
                <a:lnTo>
                  <a:pt x="675918" y="654984"/>
                </a:lnTo>
                <a:lnTo>
                  <a:pt x="667083" y="606570"/>
                </a:lnTo>
                <a:lnTo>
                  <a:pt x="658250" y="558155"/>
                </a:lnTo>
                <a:lnTo>
                  <a:pt x="649419" y="509741"/>
                </a:lnTo>
                <a:lnTo>
                  <a:pt x="640588" y="461327"/>
                </a:lnTo>
                <a:lnTo>
                  <a:pt x="631756" y="412913"/>
                </a:lnTo>
                <a:lnTo>
                  <a:pt x="622925" y="364499"/>
                </a:lnTo>
                <a:lnTo>
                  <a:pt x="614092" y="316084"/>
                </a:lnTo>
                <a:lnTo>
                  <a:pt x="605257" y="267670"/>
                </a:lnTo>
                <a:lnTo>
                  <a:pt x="596421" y="219256"/>
                </a:lnTo>
                <a:lnTo>
                  <a:pt x="587581" y="170842"/>
                </a:lnTo>
                <a:lnTo>
                  <a:pt x="578739" y="122427"/>
                </a:lnTo>
                <a:lnTo>
                  <a:pt x="622807" y="102035"/>
                </a:lnTo>
                <a:lnTo>
                  <a:pt x="666872" y="81628"/>
                </a:lnTo>
                <a:lnTo>
                  <a:pt x="710930" y="61213"/>
                </a:lnTo>
                <a:lnTo>
                  <a:pt x="754977" y="40799"/>
                </a:lnTo>
                <a:lnTo>
                  <a:pt x="799010" y="20392"/>
                </a:lnTo>
                <a:lnTo>
                  <a:pt x="843026" y="0"/>
                </a:lnTo>
                <a:lnTo>
                  <a:pt x="864661" y="46702"/>
                </a:lnTo>
                <a:lnTo>
                  <a:pt x="886295" y="93405"/>
                </a:lnTo>
                <a:lnTo>
                  <a:pt x="907927" y="140107"/>
                </a:lnTo>
                <a:lnTo>
                  <a:pt x="929558" y="186810"/>
                </a:lnTo>
                <a:lnTo>
                  <a:pt x="951188" y="233512"/>
                </a:lnTo>
                <a:lnTo>
                  <a:pt x="972816" y="280215"/>
                </a:lnTo>
                <a:lnTo>
                  <a:pt x="994444" y="326918"/>
                </a:lnTo>
                <a:lnTo>
                  <a:pt x="1016071" y="373620"/>
                </a:lnTo>
                <a:lnTo>
                  <a:pt x="1037698" y="420323"/>
                </a:lnTo>
                <a:lnTo>
                  <a:pt x="1059325" y="467025"/>
                </a:lnTo>
                <a:lnTo>
                  <a:pt x="1080952" y="513728"/>
                </a:lnTo>
                <a:lnTo>
                  <a:pt x="1102579" y="560430"/>
                </a:lnTo>
                <a:lnTo>
                  <a:pt x="1124207" y="607133"/>
                </a:lnTo>
                <a:lnTo>
                  <a:pt x="1145835" y="653836"/>
                </a:lnTo>
                <a:lnTo>
                  <a:pt x="1167465" y="700538"/>
                </a:lnTo>
                <a:lnTo>
                  <a:pt x="1189096" y="747241"/>
                </a:lnTo>
                <a:lnTo>
                  <a:pt x="1210728" y="793943"/>
                </a:lnTo>
                <a:lnTo>
                  <a:pt x="1232362" y="840646"/>
                </a:lnTo>
                <a:lnTo>
                  <a:pt x="1253998" y="887348"/>
                </a:lnTo>
                <a:lnTo>
                  <a:pt x="1213060" y="906303"/>
                </a:lnTo>
                <a:lnTo>
                  <a:pt x="1172146" y="925258"/>
                </a:lnTo>
                <a:lnTo>
                  <a:pt x="1131232" y="944213"/>
                </a:lnTo>
                <a:lnTo>
                  <a:pt x="1090295" y="963167"/>
                </a:lnTo>
                <a:lnTo>
                  <a:pt x="1068730" y="916608"/>
                </a:lnTo>
                <a:lnTo>
                  <a:pt x="1047165" y="870045"/>
                </a:lnTo>
                <a:lnTo>
                  <a:pt x="1025601" y="823480"/>
                </a:lnTo>
                <a:lnTo>
                  <a:pt x="1004036" y="776912"/>
                </a:lnTo>
                <a:lnTo>
                  <a:pt x="982471" y="730344"/>
                </a:lnTo>
                <a:lnTo>
                  <a:pt x="960907" y="683774"/>
                </a:lnTo>
                <a:lnTo>
                  <a:pt x="939342" y="637203"/>
                </a:lnTo>
                <a:lnTo>
                  <a:pt x="917778" y="590632"/>
                </a:lnTo>
                <a:lnTo>
                  <a:pt x="896213" y="544061"/>
                </a:lnTo>
                <a:lnTo>
                  <a:pt x="874648" y="497491"/>
                </a:lnTo>
                <a:lnTo>
                  <a:pt x="853084" y="450923"/>
                </a:lnTo>
                <a:lnTo>
                  <a:pt x="831519" y="404355"/>
                </a:lnTo>
                <a:lnTo>
                  <a:pt x="809955" y="357790"/>
                </a:lnTo>
                <a:lnTo>
                  <a:pt x="788390" y="311227"/>
                </a:lnTo>
                <a:lnTo>
                  <a:pt x="766826" y="264667"/>
                </a:lnTo>
                <a:lnTo>
                  <a:pt x="776208" y="313340"/>
                </a:lnTo>
                <a:lnTo>
                  <a:pt x="785590" y="362013"/>
                </a:lnTo>
                <a:lnTo>
                  <a:pt x="794973" y="410686"/>
                </a:lnTo>
                <a:lnTo>
                  <a:pt x="804356" y="459359"/>
                </a:lnTo>
                <a:lnTo>
                  <a:pt x="813740" y="508031"/>
                </a:lnTo>
                <a:lnTo>
                  <a:pt x="823125" y="556704"/>
                </a:lnTo>
                <a:lnTo>
                  <a:pt x="832511" y="605377"/>
                </a:lnTo>
                <a:lnTo>
                  <a:pt x="841898" y="654050"/>
                </a:lnTo>
                <a:lnTo>
                  <a:pt x="851287" y="702722"/>
                </a:lnTo>
                <a:lnTo>
                  <a:pt x="860678" y="751395"/>
                </a:lnTo>
                <a:lnTo>
                  <a:pt x="870070" y="800068"/>
                </a:lnTo>
                <a:lnTo>
                  <a:pt x="879465" y="848741"/>
                </a:lnTo>
                <a:lnTo>
                  <a:pt x="888861" y="897413"/>
                </a:lnTo>
                <a:lnTo>
                  <a:pt x="898260" y="946086"/>
                </a:lnTo>
                <a:lnTo>
                  <a:pt x="907662" y="994759"/>
                </a:lnTo>
                <a:lnTo>
                  <a:pt x="917066" y="1043431"/>
                </a:lnTo>
                <a:lnTo>
                  <a:pt x="874607" y="1063053"/>
                </a:lnTo>
                <a:lnTo>
                  <a:pt x="832183" y="1082675"/>
                </a:lnTo>
                <a:lnTo>
                  <a:pt x="789783" y="1102296"/>
                </a:lnTo>
                <a:lnTo>
                  <a:pt x="747395" y="1121917"/>
                </a:lnTo>
                <a:lnTo>
                  <a:pt x="716368" y="1083270"/>
                </a:lnTo>
                <a:lnTo>
                  <a:pt x="685345" y="1044622"/>
                </a:lnTo>
                <a:lnTo>
                  <a:pt x="654324" y="1005974"/>
                </a:lnTo>
                <a:lnTo>
                  <a:pt x="623306" y="967325"/>
                </a:lnTo>
                <a:lnTo>
                  <a:pt x="592289" y="928675"/>
                </a:lnTo>
                <a:lnTo>
                  <a:pt x="561275" y="890025"/>
                </a:lnTo>
                <a:lnTo>
                  <a:pt x="530263" y="851373"/>
                </a:lnTo>
                <a:lnTo>
                  <a:pt x="499252" y="812720"/>
                </a:lnTo>
                <a:lnTo>
                  <a:pt x="468243" y="774066"/>
                </a:lnTo>
                <a:lnTo>
                  <a:pt x="437235" y="735410"/>
                </a:lnTo>
                <a:lnTo>
                  <a:pt x="406229" y="696752"/>
                </a:lnTo>
                <a:lnTo>
                  <a:pt x="375223" y="658092"/>
                </a:lnTo>
                <a:lnTo>
                  <a:pt x="344218" y="619429"/>
                </a:lnTo>
                <a:lnTo>
                  <a:pt x="313213" y="580765"/>
                </a:lnTo>
                <a:lnTo>
                  <a:pt x="282209" y="542098"/>
                </a:lnTo>
                <a:lnTo>
                  <a:pt x="251205" y="503427"/>
                </a:lnTo>
                <a:lnTo>
                  <a:pt x="272770" y="549987"/>
                </a:lnTo>
                <a:lnTo>
                  <a:pt x="294335" y="596550"/>
                </a:lnTo>
                <a:lnTo>
                  <a:pt x="315899" y="643115"/>
                </a:lnTo>
                <a:lnTo>
                  <a:pt x="337464" y="689683"/>
                </a:lnTo>
                <a:lnTo>
                  <a:pt x="359029" y="736251"/>
                </a:lnTo>
                <a:lnTo>
                  <a:pt x="380593" y="782821"/>
                </a:lnTo>
                <a:lnTo>
                  <a:pt x="402158" y="829392"/>
                </a:lnTo>
                <a:lnTo>
                  <a:pt x="423722" y="875963"/>
                </a:lnTo>
                <a:lnTo>
                  <a:pt x="445287" y="922534"/>
                </a:lnTo>
                <a:lnTo>
                  <a:pt x="466852" y="969104"/>
                </a:lnTo>
                <a:lnTo>
                  <a:pt x="488416" y="1015672"/>
                </a:lnTo>
                <a:lnTo>
                  <a:pt x="509981" y="1062240"/>
                </a:lnTo>
                <a:lnTo>
                  <a:pt x="531545" y="1108805"/>
                </a:lnTo>
                <a:lnTo>
                  <a:pt x="553110" y="1155368"/>
                </a:lnTo>
                <a:lnTo>
                  <a:pt x="574675" y="1201927"/>
                </a:lnTo>
                <a:lnTo>
                  <a:pt x="533737" y="1220882"/>
                </a:lnTo>
                <a:lnTo>
                  <a:pt x="492823" y="1239837"/>
                </a:lnTo>
                <a:lnTo>
                  <a:pt x="451909" y="1258792"/>
                </a:lnTo>
                <a:lnTo>
                  <a:pt x="410972" y="1277746"/>
                </a:lnTo>
                <a:lnTo>
                  <a:pt x="389336" y="1231044"/>
                </a:lnTo>
                <a:lnTo>
                  <a:pt x="367702" y="1184341"/>
                </a:lnTo>
                <a:lnTo>
                  <a:pt x="346070" y="1137639"/>
                </a:lnTo>
                <a:lnTo>
                  <a:pt x="324439" y="1090936"/>
                </a:lnTo>
                <a:lnTo>
                  <a:pt x="302809" y="1044234"/>
                </a:lnTo>
                <a:lnTo>
                  <a:pt x="281181" y="997531"/>
                </a:lnTo>
                <a:lnTo>
                  <a:pt x="259553" y="950828"/>
                </a:lnTo>
                <a:lnTo>
                  <a:pt x="237926" y="904126"/>
                </a:lnTo>
                <a:lnTo>
                  <a:pt x="216299" y="857423"/>
                </a:lnTo>
                <a:lnTo>
                  <a:pt x="194672" y="810721"/>
                </a:lnTo>
                <a:lnTo>
                  <a:pt x="173045" y="764018"/>
                </a:lnTo>
                <a:lnTo>
                  <a:pt x="151418" y="717316"/>
                </a:lnTo>
                <a:lnTo>
                  <a:pt x="129790" y="670613"/>
                </a:lnTo>
                <a:lnTo>
                  <a:pt x="108162" y="623910"/>
                </a:lnTo>
                <a:lnTo>
                  <a:pt x="86532" y="577208"/>
                </a:lnTo>
                <a:lnTo>
                  <a:pt x="64901" y="530505"/>
                </a:lnTo>
                <a:lnTo>
                  <a:pt x="43269" y="483803"/>
                </a:lnTo>
                <a:lnTo>
                  <a:pt x="21635" y="437100"/>
                </a:lnTo>
                <a:lnTo>
                  <a:pt x="0" y="390397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9496" y="4495291"/>
            <a:ext cx="1075055" cy="1187450"/>
          </a:xfrm>
          <a:custGeom>
            <a:avLst/>
            <a:gdLst/>
            <a:ahLst/>
            <a:cxnLst/>
            <a:rect l="l" t="t" r="r" b="b"/>
            <a:pathLst>
              <a:path w="1075055" h="1187450">
                <a:moveTo>
                  <a:pt x="0" y="299719"/>
                </a:moveTo>
                <a:lnTo>
                  <a:pt x="46226" y="278302"/>
                </a:lnTo>
                <a:lnTo>
                  <a:pt x="92452" y="256885"/>
                </a:lnTo>
                <a:lnTo>
                  <a:pt x="138678" y="235468"/>
                </a:lnTo>
                <a:lnTo>
                  <a:pt x="184904" y="214052"/>
                </a:lnTo>
                <a:lnTo>
                  <a:pt x="231130" y="192637"/>
                </a:lnTo>
                <a:lnTo>
                  <a:pt x="277357" y="171224"/>
                </a:lnTo>
                <a:lnTo>
                  <a:pt x="323583" y="149812"/>
                </a:lnTo>
                <a:lnTo>
                  <a:pt x="369809" y="128402"/>
                </a:lnTo>
                <a:lnTo>
                  <a:pt x="416035" y="106994"/>
                </a:lnTo>
                <a:lnTo>
                  <a:pt x="462261" y="85589"/>
                </a:lnTo>
                <a:lnTo>
                  <a:pt x="508488" y="64187"/>
                </a:lnTo>
                <a:lnTo>
                  <a:pt x="554714" y="42788"/>
                </a:lnTo>
                <a:lnTo>
                  <a:pt x="600940" y="21392"/>
                </a:lnTo>
                <a:lnTo>
                  <a:pt x="647166" y="0"/>
                </a:lnTo>
                <a:lnTo>
                  <a:pt x="664542" y="37528"/>
                </a:lnTo>
                <a:lnTo>
                  <a:pt x="681921" y="75056"/>
                </a:lnTo>
                <a:lnTo>
                  <a:pt x="699303" y="112585"/>
                </a:lnTo>
                <a:lnTo>
                  <a:pt x="716686" y="150113"/>
                </a:lnTo>
                <a:lnTo>
                  <a:pt x="669591" y="171910"/>
                </a:lnTo>
                <a:lnTo>
                  <a:pt x="622496" y="193713"/>
                </a:lnTo>
                <a:lnTo>
                  <a:pt x="575402" y="215521"/>
                </a:lnTo>
                <a:lnTo>
                  <a:pt x="528309" y="237331"/>
                </a:lnTo>
                <a:lnTo>
                  <a:pt x="481215" y="259143"/>
                </a:lnTo>
                <a:lnTo>
                  <a:pt x="434122" y="280955"/>
                </a:lnTo>
                <a:lnTo>
                  <a:pt x="387028" y="302765"/>
                </a:lnTo>
                <a:lnTo>
                  <a:pt x="339934" y="324573"/>
                </a:lnTo>
                <a:lnTo>
                  <a:pt x="292840" y="346376"/>
                </a:lnTo>
                <a:lnTo>
                  <a:pt x="245745" y="368172"/>
                </a:lnTo>
                <a:lnTo>
                  <a:pt x="268519" y="417341"/>
                </a:lnTo>
                <a:lnTo>
                  <a:pt x="291295" y="466534"/>
                </a:lnTo>
                <a:lnTo>
                  <a:pt x="314073" y="515727"/>
                </a:lnTo>
                <a:lnTo>
                  <a:pt x="336854" y="564895"/>
                </a:lnTo>
                <a:lnTo>
                  <a:pt x="380673" y="544592"/>
                </a:lnTo>
                <a:lnTo>
                  <a:pt x="424492" y="524294"/>
                </a:lnTo>
                <a:lnTo>
                  <a:pt x="468311" y="504001"/>
                </a:lnTo>
                <a:lnTo>
                  <a:pt x="512130" y="483711"/>
                </a:lnTo>
                <a:lnTo>
                  <a:pt x="555948" y="463422"/>
                </a:lnTo>
                <a:lnTo>
                  <a:pt x="599767" y="443134"/>
                </a:lnTo>
                <a:lnTo>
                  <a:pt x="643586" y="422844"/>
                </a:lnTo>
                <a:lnTo>
                  <a:pt x="687405" y="402551"/>
                </a:lnTo>
                <a:lnTo>
                  <a:pt x="731224" y="382253"/>
                </a:lnTo>
                <a:lnTo>
                  <a:pt x="775042" y="361949"/>
                </a:lnTo>
                <a:lnTo>
                  <a:pt x="792349" y="399361"/>
                </a:lnTo>
                <a:lnTo>
                  <a:pt x="809656" y="436737"/>
                </a:lnTo>
                <a:lnTo>
                  <a:pt x="826963" y="474089"/>
                </a:lnTo>
                <a:lnTo>
                  <a:pt x="844270" y="511428"/>
                </a:lnTo>
                <a:lnTo>
                  <a:pt x="800451" y="531736"/>
                </a:lnTo>
                <a:lnTo>
                  <a:pt x="756632" y="552042"/>
                </a:lnTo>
                <a:lnTo>
                  <a:pt x="712814" y="572347"/>
                </a:lnTo>
                <a:lnTo>
                  <a:pt x="668995" y="592650"/>
                </a:lnTo>
                <a:lnTo>
                  <a:pt x="625176" y="612949"/>
                </a:lnTo>
                <a:lnTo>
                  <a:pt x="581357" y="633245"/>
                </a:lnTo>
                <a:lnTo>
                  <a:pt x="537538" y="653536"/>
                </a:lnTo>
                <a:lnTo>
                  <a:pt x="493720" y="673822"/>
                </a:lnTo>
                <a:lnTo>
                  <a:pt x="449901" y="694102"/>
                </a:lnTo>
                <a:lnTo>
                  <a:pt x="406082" y="714374"/>
                </a:lnTo>
                <a:lnTo>
                  <a:pt x="428453" y="762685"/>
                </a:lnTo>
                <a:lnTo>
                  <a:pt x="450822" y="810996"/>
                </a:lnTo>
                <a:lnTo>
                  <a:pt x="473191" y="859307"/>
                </a:lnTo>
                <a:lnTo>
                  <a:pt x="495560" y="907618"/>
                </a:lnTo>
                <a:lnTo>
                  <a:pt x="517931" y="955928"/>
                </a:lnTo>
                <a:lnTo>
                  <a:pt x="562259" y="935389"/>
                </a:lnTo>
                <a:lnTo>
                  <a:pt x="606586" y="914851"/>
                </a:lnTo>
                <a:lnTo>
                  <a:pt x="650914" y="894313"/>
                </a:lnTo>
                <a:lnTo>
                  <a:pt x="695243" y="873777"/>
                </a:lnTo>
                <a:lnTo>
                  <a:pt x="739571" y="853244"/>
                </a:lnTo>
                <a:lnTo>
                  <a:pt x="783901" y="832713"/>
                </a:lnTo>
                <a:lnTo>
                  <a:pt x="828231" y="812186"/>
                </a:lnTo>
                <a:lnTo>
                  <a:pt x="872562" y="791662"/>
                </a:lnTo>
                <a:lnTo>
                  <a:pt x="916893" y="771144"/>
                </a:lnTo>
                <a:lnTo>
                  <a:pt x="961226" y="750630"/>
                </a:lnTo>
                <a:lnTo>
                  <a:pt x="1005560" y="730122"/>
                </a:lnTo>
                <a:lnTo>
                  <a:pt x="1022876" y="767480"/>
                </a:lnTo>
                <a:lnTo>
                  <a:pt x="1040168" y="804862"/>
                </a:lnTo>
                <a:lnTo>
                  <a:pt x="1057459" y="842244"/>
                </a:lnTo>
                <a:lnTo>
                  <a:pt x="1074775" y="879601"/>
                </a:lnTo>
                <a:lnTo>
                  <a:pt x="1027357" y="901563"/>
                </a:lnTo>
                <a:lnTo>
                  <a:pt x="979939" y="923525"/>
                </a:lnTo>
                <a:lnTo>
                  <a:pt x="932522" y="945487"/>
                </a:lnTo>
                <a:lnTo>
                  <a:pt x="885105" y="967448"/>
                </a:lnTo>
                <a:lnTo>
                  <a:pt x="837688" y="989409"/>
                </a:lnTo>
                <a:lnTo>
                  <a:pt x="790271" y="1011370"/>
                </a:lnTo>
                <a:lnTo>
                  <a:pt x="742854" y="1033330"/>
                </a:lnTo>
                <a:lnTo>
                  <a:pt x="695437" y="1055290"/>
                </a:lnTo>
                <a:lnTo>
                  <a:pt x="648021" y="1077249"/>
                </a:lnTo>
                <a:lnTo>
                  <a:pt x="600604" y="1099207"/>
                </a:lnTo>
                <a:lnTo>
                  <a:pt x="553186" y="1121164"/>
                </a:lnTo>
                <a:lnTo>
                  <a:pt x="505769" y="1143121"/>
                </a:lnTo>
                <a:lnTo>
                  <a:pt x="458351" y="1165076"/>
                </a:lnTo>
                <a:lnTo>
                  <a:pt x="410933" y="1187030"/>
                </a:lnTo>
                <a:lnTo>
                  <a:pt x="389307" y="1140334"/>
                </a:lnTo>
                <a:lnTo>
                  <a:pt x="367679" y="1093636"/>
                </a:lnTo>
                <a:lnTo>
                  <a:pt x="346052" y="1046938"/>
                </a:lnTo>
                <a:lnTo>
                  <a:pt x="324425" y="1000239"/>
                </a:lnTo>
                <a:lnTo>
                  <a:pt x="302797" y="953540"/>
                </a:lnTo>
                <a:lnTo>
                  <a:pt x="281169" y="906841"/>
                </a:lnTo>
                <a:lnTo>
                  <a:pt x="259542" y="860141"/>
                </a:lnTo>
                <a:lnTo>
                  <a:pt x="237913" y="813440"/>
                </a:lnTo>
                <a:lnTo>
                  <a:pt x="216285" y="766740"/>
                </a:lnTo>
                <a:lnTo>
                  <a:pt x="194657" y="720039"/>
                </a:lnTo>
                <a:lnTo>
                  <a:pt x="173029" y="673337"/>
                </a:lnTo>
                <a:lnTo>
                  <a:pt x="151400" y="626636"/>
                </a:lnTo>
                <a:lnTo>
                  <a:pt x="129772" y="579934"/>
                </a:lnTo>
                <a:lnTo>
                  <a:pt x="108143" y="533232"/>
                </a:lnTo>
                <a:lnTo>
                  <a:pt x="86514" y="486529"/>
                </a:lnTo>
                <a:lnTo>
                  <a:pt x="64886" y="439827"/>
                </a:lnTo>
                <a:lnTo>
                  <a:pt x="43257" y="393125"/>
                </a:lnTo>
                <a:lnTo>
                  <a:pt x="21628" y="346422"/>
                </a:lnTo>
                <a:lnTo>
                  <a:pt x="0" y="2997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8851" y="3406775"/>
            <a:ext cx="407670" cy="322580"/>
          </a:xfrm>
          <a:custGeom>
            <a:avLst/>
            <a:gdLst/>
            <a:ahLst/>
            <a:cxnLst/>
            <a:rect l="l" t="t" r="r" b="b"/>
            <a:pathLst>
              <a:path w="407670" h="322579">
                <a:moveTo>
                  <a:pt x="0" y="152146"/>
                </a:moveTo>
                <a:lnTo>
                  <a:pt x="46924" y="130421"/>
                </a:lnTo>
                <a:lnTo>
                  <a:pt x="93862" y="108686"/>
                </a:lnTo>
                <a:lnTo>
                  <a:pt x="140812" y="86945"/>
                </a:lnTo>
                <a:lnTo>
                  <a:pt x="187770" y="65200"/>
                </a:lnTo>
                <a:lnTo>
                  <a:pt x="234735" y="43459"/>
                </a:lnTo>
                <a:lnTo>
                  <a:pt x="281704" y="21724"/>
                </a:lnTo>
                <a:lnTo>
                  <a:pt x="328675" y="0"/>
                </a:lnTo>
                <a:lnTo>
                  <a:pt x="348319" y="42501"/>
                </a:lnTo>
                <a:lnTo>
                  <a:pt x="367998" y="85026"/>
                </a:lnTo>
                <a:lnTo>
                  <a:pt x="387701" y="127551"/>
                </a:lnTo>
                <a:lnTo>
                  <a:pt x="407415" y="170052"/>
                </a:lnTo>
                <a:lnTo>
                  <a:pt x="360451" y="191777"/>
                </a:lnTo>
                <a:lnTo>
                  <a:pt x="313497" y="213512"/>
                </a:lnTo>
                <a:lnTo>
                  <a:pt x="266550" y="235253"/>
                </a:lnTo>
                <a:lnTo>
                  <a:pt x="219605" y="256998"/>
                </a:lnTo>
                <a:lnTo>
                  <a:pt x="172658" y="278739"/>
                </a:lnTo>
                <a:lnTo>
                  <a:pt x="125704" y="300474"/>
                </a:lnTo>
                <a:lnTo>
                  <a:pt x="78739" y="322199"/>
                </a:lnTo>
                <a:lnTo>
                  <a:pt x="59043" y="279715"/>
                </a:lnTo>
                <a:lnTo>
                  <a:pt x="39370" y="237220"/>
                </a:lnTo>
                <a:lnTo>
                  <a:pt x="19696" y="194700"/>
                </a:lnTo>
                <a:lnTo>
                  <a:pt x="0" y="152146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56632" y="2667238"/>
            <a:ext cx="421640" cy="351155"/>
          </a:xfrm>
          <a:custGeom>
            <a:avLst/>
            <a:gdLst/>
            <a:ahLst/>
            <a:cxnLst/>
            <a:rect l="l" t="t" r="r" b="b"/>
            <a:pathLst>
              <a:path w="421639" h="351155">
                <a:moveTo>
                  <a:pt x="0" y="125491"/>
                </a:moveTo>
                <a:lnTo>
                  <a:pt x="20865" y="170526"/>
                </a:lnTo>
                <a:lnTo>
                  <a:pt x="41712" y="215560"/>
                </a:lnTo>
                <a:lnTo>
                  <a:pt x="62554" y="260594"/>
                </a:lnTo>
                <a:lnTo>
                  <a:pt x="83401" y="305628"/>
                </a:lnTo>
                <a:lnTo>
                  <a:pt x="104266" y="350662"/>
                </a:lnTo>
                <a:lnTo>
                  <a:pt x="136862" y="335593"/>
                </a:lnTo>
                <a:lnTo>
                  <a:pt x="169481" y="320500"/>
                </a:lnTo>
                <a:lnTo>
                  <a:pt x="202100" y="305407"/>
                </a:lnTo>
                <a:lnTo>
                  <a:pt x="291794" y="262999"/>
                </a:lnTo>
                <a:lnTo>
                  <a:pt x="336391" y="239839"/>
                </a:lnTo>
                <a:lnTo>
                  <a:pt x="387984" y="206009"/>
                </a:lnTo>
                <a:lnTo>
                  <a:pt x="415917" y="162522"/>
                </a:lnTo>
                <a:lnTo>
                  <a:pt x="421251" y="127869"/>
                </a:lnTo>
                <a:lnTo>
                  <a:pt x="419512" y="109458"/>
                </a:lnTo>
                <a:lnTo>
                  <a:pt x="407034" y="70754"/>
                </a:lnTo>
                <a:lnTo>
                  <a:pt x="382428" y="33035"/>
                </a:lnTo>
                <a:lnTo>
                  <a:pt x="350012" y="9413"/>
                </a:lnTo>
                <a:lnTo>
                  <a:pt x="311276" y="0"/>
                </a:lnTo>
                <a:lnTo>
                  <a:pt x="290040" y="823"/>
                </a:lnTo>
                <a:lnTo>
                  <a:pt x="250876" y="11447"/>
                </a:lnTo>
                <a:lnTo>
                  <a:pt x="185828" y="39693"/>
                </a:lnTo>
                <a:lnTo>
                  <a:pt x="137540" y="61864"/>
                </a:lnTo>
                <a:lnTo>
                  <a:pt x="103155" y="77771"/>
                </a:lnTo>
                <a:lnTo>
                  <a:pt x="68770" y="93678"/>
                </a:lnTo>
                <a:lnTo>
                  <a:pt x="34385" y="109585"/>
                </a:lnTo>
                <a:lnTo>
                  <a:pt x="0" y="125491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10886" y="2482214"/>
            <a:ext cx="1195705" cy="1129665"/>
          </a:xfrm>
          <a:custGeom>
            <a:avLst/>
            <a:gdLst/>
            <a:ahLst/>
            <a:cxnLst/>
            <a:rect l="l" t="t" r="r" b="b"/>
            <a:pathLst>
              <a:path w="1195704" h="1129664">
                <a:moveTo>
                  <a:pt x="0" y="242062"/>
                </a:moveTo>
                <a:lnTo>
                  <a:pt x="46381" y="220583"/>
                </a:lnTo>
                <a:lnTo>
                  <a:pt x="92753" y="199104"/>
                </a:lnTo>
                <a:lnTo>
                  <a:pt x="139120" y="177625"/>
                </a:lnTo>
                <a:lnTo>
                  <a:pt x="185483" y="156146"/>
                </a:lnTo>
                <a:lnTo>
                  <a:pt x="231846" y="134667"/>
                </a:lnTo>
                <a:lnTo>
                  <a:pt x="278213" y="113188"/>
                </a:lnTo>
                <a:lnTo>
                  <a:pt x="324585" y="91709"/>
                </a:lnTo>
                <a:lnTo>
                  <a:pt x="370966" y="70231"/>
                </a:lnTo>
                <a:lnTo>
                  <a:pt x="436806" y="41558"/>
                </a:lnTo>
                <a:lnTo>
                  <a:pt x="494490" y="20304"/>
                </a:lnTo>
                <a:lnTo>
                  <a:pt x="544006" y="6455"/>
                </a:lnTo>
                <a:lnTo>
                  <a:pt x="585342" y="0"/>
                </a:lnTo>
                <a:lnTo>
                  <a:pt x="622065" y="309"/>
                </a:lnTo>
                <a:lnTo>
                  <a:pt x="692463" y="19359"/>
                </a:lnTo>
                <a:lnTo>
                  <a:pt x="726186" y="38100"/>
                </a:lnTo>
                <a:lnTo>
                  <a:pt x="757547" y="62029"/>
                </a:lnTo>
                <a:lnTo>
                  <a:pt x="785145" y="90376"/>
                </a:lnTo>
                <a:lnTo>
                  <a:pt x="808982" y="123128"/>
                </a:lnTo>
                <a:lnTo>
                  <a:pt x="829055" y="160274"/>
                </a:lnTo>
                <a:lnTo>
                  <a:pt x="847582" y="209684"/>
                </a:lnTo>
                <a:lnTo>
                  <a:pt x="856868" y="258095"/>
                </a:lnTo>
                <a:lnTo>
                  <a:pt x="856916" y="305506"/>
                </a:lnTo>
                <a:lnTo>
                  <a:pt x="847725" y="351917"/>
                </a:lnTo>
                <a:lnTo>
                  <a:pt x="828938" y="396470"/>
                </a:lnTo>
                <a:lnTo>
                  <a:pt x="800211" y="438308"/>
                </a:lnTo>
                <a:lnTo>
                  <a:pt x="761553" y="477432"/>
                </a:lnTo>
                <a:lnTo>
                  <a:pt x="712977" y="513842"/>
                </a:lnTo>
                <a:lnTo>
                  <a:pt x="748389" y="518554"/>
                </a:lnTo>
                <a:lnTo>
                  <a:pt x="812829" y="533933"/>
                </a:lnTo>
                <a:lnTo>
                  <a:pt x="873317" y="559460"/>
                </a:lnTo>
                <a:lnTo>
                  <a:pt x="911621" y="580691"/>
                </a:lnTo>
                <a:lnTo>
                  <a:pt x="956808" y="608280"/>
                </a:lnTo>
                <a:lnTo>
                  <a:pt x="1008888" y="642238"/>
                </a:lnTo>
                <a:lnTo>
                  <a:pt x="1055560" y="673193"/>
                </a:lnTo>
                <a:lnTo>
                  <a:pt x="1102233" y="704135"/>
                </a:lnTo>
                <a:lnTo>
                  <a:pt x="1148905" y="735054"/>
                </a:lnTo>
                <a:lnTo>
                  <a:pt x="1195577" y="765937"/>
                </a:lnTo>
                <a:lnTo>
                  <a:pt x="1153439" y="785506"/>
                </a:lnTo>
                <a:lnTo>
                  <a:pt x="1111300" y="805050"/>
                </a:lnTo>
                <a:lnTo>
                  <a:pt x="1069162" y="824577"/>
                </a:lnTo>
                <a:lnTo>
                  <a:pt x="1027023" y="844091"/>
                </a:lnTo>
                <a:lnTo>
                  <a:pt x="984885" y="863600"/>
                </a:lnTo>
                <a:lnTo>
                  <a:pt x="941527" y="836777"/>
                </a:lnTo>
                <a:lnTo>
                  <a:pt x="898169" y="809955"/>
                </a:lnTo>
                <a:lnTo>
                  <a:pt x="854811" y="783132"/>
                </a:lnTo>
                <a:lnTo>
                  <a:pt x="811453" y="756310"/>
                </a:lnTo>
                <a:lnTo>
                  <a:pt x="768096" y="729488"/>
                </a:lnTo>
                <a:lnTo>
                  <a:pt x="715069" y="697011"/>
                </a:lnTo>
                <a:lnTo>
                  <a:pt x="671829" y="671607"/>
                </a:lnTo>
                <a:lnTo>
                  <a:pt x="638401" y="653299"/>
                </a:lnTo>
                <a:lnTo>
                  <a:pt x="596352" y="635559"/>
                </a:lnTo>
                <a:lnTo>
                  <a:pt x="561300" y="629360"/>
                </a:lnTo>
                <a:lnTo>
                  <a:pt x="544702" y="629665"/>
                </a:lnTo>
                <a:lnTo>
                  <a:pt x="505079" y="638937"/>
                </a:lnTo>
                <a:lnTo>
                  <a:pt x="451358" y="660781"/>
                </a:lnTo>
                <a:lnTo>
                  <a:pt x="442406" y="664950"/>
                </a:lnTo>
                <a:lnTo>
                  <a:pt x="433466" y="669083"/>
                </a:lnTo>
                <a:lnTo>
                  <a:pt x="424551" y="673193"/>
                </a:lnTo>
                <a:lnTo>
                  <a:pt x="415671" y="677290"/>
                </a:lnTo>
                <a:lnTo>
                  <a:pt x="437102" y="723624"/>
                </a:lnTo>
                <a:lnTo>
                  <a:pt x="458533" y="769947"/>
                </a:lnTo>
                <a:lnTo>
                  <a:pt x="479964" y="816261"/>
                </a:lnTo>
                <a:lnTo>
                  <a:pt x="501396" y="862568"/>
                </a:lnTo>
                <a:lnTo>
                  <a:pt x="522827" y="908868"/>
                </a:lnTo>
                <a:lnTo>
                  <a:pt x="544258" y="955165"/>
                </a:lnTo>
                <a:lnTo>
                  <a:pt x="565689" y="1001458"/>
                </a:lnTo>
                <a:lnTo>
                  <a:pt x="587121" y="1047750"/>
                </a:lnTo>
                <a:lnTo>
                  <a:pt x="543095" y="1068153"/>
                </a:lnTo>
                <a:lnTo>
                  <a:pt x="499046" y="1088580"/>
                </a:lnTo>
                <a:lnTo>
                  <a:pt x="454997" y="1109007"/>
                </a:lnTo>
                <a:lnTo>
                  <a:pt x="410972" y="1129411"/>
                </a:lnTo>
                <a:lnTo>
                  <a:pt x="389336" y="1082708"/>
                </a:lnTo>
                <a:lnTo>
                  <a:pt x="367702" y="1036005"/>
                </a:lnTo>
                <a:lnTo>
                  <a:pt x="346070" y="989303"/>
                </a:lnTo>
                <a:lnTo>
                  <a:pt x="324439" y="942600"/>
                </a:lnTo>
                <a:lnTo>
                  <a:pt x="302809" y="895898"/>
                </a:lnTo>
                <a:lnTo>
                  <a:pt x="281181" y="849195"/>
                </a:lnTo>
                <a:lnTo>
                  <a:pt x="259553" y="802492"/>
                </a:lnTo>
                <a:lnTo>
                  <a:pt x="237926" y="755790"/>
                </a:lnTo>
                <a:lnTo>
                  <a:pt x="216299" y="709087"/>
                </a:lnTo>
                <a:lnTo>
                  <a:pt x="194672" y="662385"/>
                </a:lnTo>
                <a:lnTo>
                  <a:pt x="173045" y="615682"/>
                </a:lnTo>
                <a:lnTo>
                  <a:pt x="151418" y="568980"/>
                </a:lnTo>
                <a:lnTo>
                  <a:pt x="129790" y="522277"/>
                </a:lnTo>
                <a:lnTo>
                  <a:pt x="108162" y="475574"/>
                </a:lnTo>
                <a:lnTo>
                  <a:pt x="86532" y="428872"/>
                </a:lnTo>
                <a:lnTo>
                  <a:pt x="64901" y="382169"/>
                </a:lnTo>
                <a:lnTo>
                  <a:pt x="43269" y="335467"/>
                </a:lnTo>
                <a:lnTo>
                  <a:pt x="21635" y="288764"/>
                </a:lnTo>
                <a:lnTo>
                  <a:pt x="0" y="242062"/>
                </a:lnTo>
                <a:close/>
              </a:path>
            </a:pathLst>
          </a:custGeom>
          <a:ln w="9143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65195" y="1338495"/>
            <a:ext cx="1024255" cy="1022350"/>
          </a:xfrm>
          <a:custGeom>
            <a:avLst/>
            <a:gdLst/>
            <a:ahLst/>
            <a:cxnLst/>
            <a:rect l="l" t="t" r="r" b="b"/>
            <a:pathLst>
              <a:path w="1024254" h="1022350">
                <a:moveTo>
                  <a:pt x="279823" y="54948"/>
                </a:moveTo>
                <a:lnTo>
                  <a:pt x="332900" y="32702"/>
                </a:lnTo>
                <a:lnTo>
                  <a:pt x="383803" y="16129"/>
                </a:lnTo>
                <a:lnTo>
                  <a:pt x="432541" y="5228"/>
                </a:lnTo>
                <a:lnTo>
                  <a:pt x="479119" y="0"/>
                </a:lnTo>
                <a:lnTo>
                  <a:pt x="523546" y="444"/>
                </a:lnTo>
                <a:lnTo>
                  <a:pt x="565827" y="6561"/>
                </a:lnTo>
                <a:lnTo>
                  <a:pt x="613575" y="20704"/>
                </a:lnTo>
                <a:lnTo>
                  <a:pt x="658068" y="41491"/>
                </a:lnTo>
                <a:lnTo>
                  <a:pt x="699312" y="68923"/>
                </a:lnTo>
                <a:lnTo>
                  <a:pt x="737312" y="103000"/>
                </a:lnTo>
                <a:lnTo>
                  <a:pt x="772075" y="143721"/>
                </a:lnTo>
                <a:lnTo>
                  <a:pt x="732166" y="172298"/>
                </a:lnTo>
                <a:lnTo>
                  <a:pt x="692256" y="200887"/>
                </a:lnTo>
                <a:lnTo>
                  <a:pt x="652346" y="229500"/>
                </a:lnTo>
                <a:lnTo>
                  <a:pt x="612436" y="258148"/>
                </a:lnTo>
                <a:lnTo>
                  <a:pt x="586836" y="232355"/>
                </a:lnTo>
                <a:lnTo>
                  <a:pt x="558795" y="211920"/>
                </a:lnTo>
                <a:lnTo>
                  <a:pt x="528301" y="196819"/>
                </a:lnTo>
                <a:lnTo>
                  <a:pt x="495342" y="187028"/>
                </a:lnTo>
                <a:lnTo>
                  <a:pt x="460650" y="182980"/>
                </a:lnTo>
                <a:lnTo>
                  <a:pt x="424969" y="185123"/>
                </a:lnTo>
                <a:lnTo>
                  <a:pt x="350689" y="207983"/>
                </a:lnTo>
                <a:lnTo>
                  <a:pt x="307775" y="231497"/>
                </a:lnTo>
                <a:lnTo>
                  <a:pt x="271389" y="259212"/>
                </a:lnTo>
                <a:lnTo>
                  <a:pt x="241537" y="291120"/>
                </a:lnTo>
                <a:lnTo>
                  <a:pt x="218227" y="327217"/>
                </a:lnTo>
                <a:lnTo>
                  <a:pt x="201464" y="367495"/>
                </a:lnTo>
                <a:lnTo>
                  <a:pt x="192045" y="411554"/>
                </a:lnTo>
                <a:lnTo>
                  <a:pt x="190758" y="458844"/>
                </a:lnTo>
                <a:lnTo>
                  <a:pt x="197597" y="509364"/>
                </a:lnTo>
                <a:lnTo>
                  <a:pt x="212555" y="563116"/>
                </a:lnTo>
                <a:lnTo>
                  <a:pt x="235627" y="620098"/>
                </a:lnTo>
                <a:lnTo>
                  <a:pt x="260912" y="669660"/>
                </a:lnTo>
                <a:lnTo>
                  <a:pt x="287998" y="713062"/>
                </a:lnTo>
                <a:lnTo>
                  <a:pt x="316892" y="750305"/>
                </a:lnTo>
                <a:lnTo>
                  <a:pt x="347594" y="781388"/>
                </a:lnTo>
                <a:lnTo>
                  <a:pt x="380110" y="806312"/>
                </a:lnTo>
                <a:lnTo>
                  <a:pt x="414443" y="825076"/>
                </a:lnTo>
                <a:lnTo>
                  <a:pt x="456978" y="839887"/>
                </a:lnTo>
                <a:lnTo>
                  <a:pt x="500001" y="846823"/>
                </a:lnTo>
                <a:lnTo>
                  <a:pt x="543511" y="845870"/>
                </a:lnTo>
                <a:lnTo>
                  <a:pt x="587509" y="837016"/>
                </a:lnTo>
                <a:lnTo>
                  <a:pt x="631994" y="820250"/>
                </a:lnTo>
                <a:lnTo>
                  <a:pt x="684890" y="789008"/>
                </a:lnTo>
                <a:lnTo>
                  <a:pt x="732832" y="746717"/>
                </a:lnTo>
                <a:lnTo>
                  <a:pt x="773203" y="698346"/>
                </a:lnTo>
                <a:lnTo>
                  <a:pt x="803571" y="648927"/>
                </a:lnTo>
                <a:lnTo>
                  <a:pt x="790522" y="620753"/>
                </a:lnTo>
                <a:lnTo>
                  <a:pt x="777473" y="592603"/>
                </a:lnTo>
                <a:lnTo>
                  <a:pt x="764424" y="564452"/>
                </a:lnTo>
                <a:lnTo>
                  <a:pt x="751374" y="536278"/>
                </a:lnTo>
                <a:lnTo>
                  <a:pt x="700965" y="559634"/>
                </a:lnTo>
                <a:lnTo>
                  <a:pt x="650521" y="583014"/>
                </a:lnTo>
                <a:lnTo>
                  <a:pt x="600052" y="606394"/>
                </a:lnTo>
                <a:lnTo>
                  <a:pt x="549571" y="629750"/>
                </a:lnTo>
                <a:lnTo>
                  <a:pt x="532256" y="592392"/>
                </a:lnTo>
                <a:lnTo>
                  <a:pt x="514964" y="555011"/>
                </a:lnTo>
                <a:lnTo>
                  <a:pt x="497672" y="517629"/>
                </a:lnTo>
                <a:lnTo>
                  <a:pt x="480356" y="480271"/>
                </a:lnTo>
                <a:lnTo>
                  <a:pt x="527839" y="458269"/>
                </a:lnTo>
                <a:lnTo>
                  <a:pt x="575321" y="436268"/>
                </a:lnTo>
                <a:lnTo>
                  <a:pt x="622803" y="414270"/>
                </a:lnTo>
                <a:lnTo>
                  <a:pt x="670285" y="392276"/>
                </a:lnTo>
                <a:lnTo>
                  <a:pt x="717767" y="370288"/>
                </a:lnTo>
                <a:lnTo>
                  <a:pt x="765249" y="348308"/>
                </a:lnTo>
                <a:lnTo>
                  <a:pt x="812731" y="326337"/>
                </a:lnTo>
                <a:lnTo>
                  <a:pt x="860213" y="304376"/>
                </a:lnTo>
                <a:lnTo>
                  <a:pt x="880687" y="348567"/>
                </a:lnTo>
                <a:lnTo>
                  <a:pt x="901151" y="392748"/>
                </a:lnTo>
                <a:lnTo>
                  <a:pt x="921609" y="436924"/>
                </a:lnTo>
                <a:lnTo>
                  <a:pt x="942065" y="481097"/>
                </a:lnTo>
                <a:lnTo>
                  <a:pt x="962520" y="525269"/>
                </a:lnTo>
                <a:lnTo>
                  <a:pt x="982979" y="569445"/>
                </a:lnTo>
                <a:lnTo>
                  <a:pt x="1003443" y="613627"/>
                </a:lnTo>
                <a:lnTo>
                  <a:pt x="1023916" y="657817"/>
                </a:lnTo>
                <a:lnTo>
                  <a:pt x="1005368" y="698537"/>
                </a:lnTo>
                <a:lnTo>
                  <a:pt x="979832" y="740494"/>
                </a:lnTo>
                <a:lnTo>
                  <a:pt x="947318" y="783690"/>
                </a:lnTo>
                <a:lnTo>
                  <a:pt x="907838" y="828124"/>
                </a:lnTo>
                <a:lnTo>
                  <a:pt x="872652" y="862552"/>
                </a:lnTo>
                <a:lnTo>
                  <a:pt x="835686" y="893756"/>
                </a:lnTo>
                <a:lnTo>
                  <a:pt x="796958" y="921740"/>
                </a:lnTo>
                <a:lnTo>
                  <a:pt x="756487" y="946513"/>
                </a:lnTo>
                <a:lnTo>
                  <a:pt x="714290" y="968078"/>
                </a:lnTo>
                <a:lnTo>
                  <a:pt x="659824" y="990466"/>
                </a:lnTo>
                <a:lnTo>
                  <a:pt x="606003" y="1006879"/>
                </a:lnTo>
                <a:lnTo>
                  <a:pt x="552835" y="1017319"/>
                </a:lnTo>
                <a:lnTo>
                  <a:pt x="500325" y="1021784"/>
                </a:lnTo>
                <a:lnTo>
                  <a:pt x="448479" y="1020275"/>
                </a:lnTo>
                <a:lnTo>
                  <a:pt x="398003" y="1012824"/>
                </a:lnTo>
                <a:lnTo>
                  <a:pt x="349738" y="999465"/>
                </a:lnTo>
                <a:lnTo>
                  <a:pt x="303675" y="980206"/>
                </a:lnTo>
                <a:lnTo>
                  <a:pt x="259800" y="955052"/>
                </a:lnTo>
                <a:lnTo>
                  <a:pt x="218101" y="924009"/>
                </a:lnTo>
                <a:lnTo>
                  <a:pt x="179179" y="888366"/>
                </a:lnTo>
                <a:lnTo>
                  <a:pt x="143647" y="849266"/>
                </a:lnTo>
                <a:lnTo>
                  <a:pt x="111510" y="806728"/>
                </a:lnTo>
                <a:lnTo>
                  <a:pt x="82774" y="760770"/>
                </a:lnTo>
                <a:lnTo>
                  <a:pt x="57446" y="711411"/>
                </a:lnTo>
                <a:lnTo>
                  <a:pt x="38027" y="665310"/>
                </a:lnTo>
                <a:lnTo>
                  <a:pt x="22568" y="619463"/>
                </a:lnTo>
                <a:lnTo>
                  <a:pt x="11076" y="573870"/>
                </a:lnTo>
                <a:lnTo>
                  <a:pt x="3551" y="528531"/>
                </a:lnTo>
                <a:lnTo>
                  <a:pt x="0" y="483446"/>
                </a:lnTo>
                <a:lnTo>
                  <a:pt x="423" y="438615"/>
                </a:lnTo>
                <a:lnTo>
                  <a:pt x="6429" y="385930"/>
                </a:lnTo>
                <a:lnTo>
                  <a:pt x="18506" y="335318"/>
                </a:lnTo>
                <a:lnTo>
                  <a:pt x="36661" y="286779"/>
                </a:lnTo>
                <a:lnTo>
                  <a:pt x="60900" y="240312"/>
                </a:lnTo>
                <a:lnTo>
                  <a:pt x="91228" y="195918"/>
                </a:lnTo>
                <a:lnTo>
                  <a:pt x="119072" y="163701"/>
                </a:lnTo>
                <a:lnTo>
                  <a:pt x="151853" y="133495"/>
                </a:lnTo>
                <a:lnTo>
                  <a:pt x="189572" y="105301"/>
                </a:lnTo>
                <a:lnTo>
                  <a:pt x="232229" y="79119"/>
                </a:lnTo>
                <a:lnTo>
                  <a:pt x="279823" y="54948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41323" y="1926161"/>
            <a:ext cx="912494" cy="1009650"/>
          </a:xfrm>
          <a:custGeom>
            <a:avLst/>
            <a:gdLst/>
            <a:ahLst/>
            <a:cxnLst/>
            <a:rect l="l" t="t" r="r" b="b"/>
            <a:pathLst>
              <a:path w="912495" h="1009650">
                <a:moveTo>
                  <a:pt x="258714" y="43735"/>
                </a:moveTo>
                <a:lnTo>
                  <a:pt x="311684" y="22473"/>
                </a:lnTo>
                <a:lnTo>
                  <a:pt x="363786" y="8095"/>
                </a:lnTo>
                <a:lnTo>
                  <a:pt x="415020" y="602"/>
                </a:lnTo>
                <a:lnTo>
                  <a:pt x="465386" y="0"/>
                </a:lnTo>
                <a:lnTo>
                  <a:pt x="514884" y="6290"/>
                </a:lnTo>
                <a:lnTo>
                  <a:pt x="563514" y="19478"/>
                </a:lnTo>
                <a:lnTo>
                  <a:pt x="606044" y="38119"/>
                </a:lnTo>
                <a:lnTo>
                  <a:pt x="647715" y="64690"/>
                </a:lnTo>
                <a:lnTo>
                  <a:pt x="688530" y="99166"/>
                </a:lnTo>
                <a:lnTo>
                  <a:pt x="728487" y="141525"/>
                </a:lnTo>
                <a:lnTo>
                  <a:pt x="689742" y="172364"/>
                </a:lnTo>
                <a:lnTo>
                  <a:pt x="651033" y="203167"/>
                </a:lnTo>
                <a:lnTo>
                  <a:pt x="612348" y="233947"/>
                </a:lnTo>
                <a:lnTo>
                  <a:pt x="573674" y="264715"/>
                </a:lnTo>
                <a:lnTo>
                  <a:pt x="548695" y="236620"/>
                </a:lnTo>
                <a:lnTo>
                  <a:pt x="521192" y="214073"/>
                </a:lnTo>
                <a:lnTo>
                  <a:pt x="491164" y="197099"/>
                </a:lnTo>
                <a:lnTo>
                  <a:pt x="458612" y="185721"/>
                </a:lnTo>
                <a:lnTo>
                  <a:pt x="424632" y="180246"/>
                </a:lnTo>
                <a:lnTo>
                  <a:pt x="390318" y="180974"/>
                </a:lnTo>
                <a:lnTo>
                  <a:pt x="320690" y="201088"/>
                </a:lnTo>
                <a:lnTo>
                  <a:pt x="276542" y="226871"/>
                </a:lnTo>
                <a:lnTo>
                  <a:pt x="241061" y="259428"/>
                </a:lnTo>
                <a:lnTo>
                  <a:pt x="214249" y="298725"/>
                </a:lnTo>
                <a:lnTo>
                  <a:pt x="196103" y="344725"/>
                </a:lnTo>
                <a:lnTo>
                  <a:pt x="189044" y="386664"/>
                </a:lnTo>
                <a:lnTo>
                  <a:pt x="190105" y="433383"/>
                </a:lnTo>
                <a:lnTo>
                  <a:pt x="199267" y="484875"/>
                </a:lnTo>
                <a:lnTo>
                  <a:pt x="216513" y="541134"/>
                </a:lnTo>
                <a:lnTo>
                  <a:pt x="241823" y="602154"/>
                </a:lnTo>
                <a:lnTo>
                  <a:pt x="268207" y="654773"/>
                </a:lnTo>
                <a:lnTo>
                  <a:pt x="295413" y="700489"/>
                </a:lnTo>
                <a:lnTo>
                  <a:pt x="323437" y="739298"/>
                </a:lnTo>
                <a:lnTo>
                  <a:pt x="352276" y="771195"/>
                </a:lnTo>
                <a:lnTo>
                  <a:pt x="381926" y="796178"/>
                </a:lnTo>
                <a:lnTo>
                  <a:pt x="458843" y="830724"/>
                </a:lnTo>
                <a:lnTo>
                  <a:pt x="505634" y="836167"/>
                </a:lnTo>
                <a:lnTo>
                  <a:pt x="552759" y="830585"/>
                </a:lnTo>
                <a:lnTo>
                  <a:pt x="600217" y="813990"/>
                </a:lnTo>
                <a:lnTo>
                  <a:pt x="660320" y="772365"/>
                </a:lnTo>
                <a:lnTo>
                  <a:pt x="700039" y="712644"/>
                </a:lnTo>
                <a:lnTo>
                  <a:pt x="711588" y="675827"/>
                </a:lnTo>
                <a:lnTo>
                  <a:pt x="716518" y="634142"/>
                </a:lnTo>
                <a:lnTo>
                  <a:pt x="714827" y="587574"/>
                </a:lnTo>
                <a:lnTo>
                  <a:pt x="706516" y="536114"/>
                </a:lnTo>
                <a:lnTo>
                  <a:pt x="755646" y="530113"/>
                </a:lnTo>
                <a:lnTo>
                  <a:pt x="804751" y="524112"/>
                </a:lnTo>
                <a:lnTo>
                  <a:pt x="853856" y="518111"/>
                </a:lnTo>
                <a:lnTo>
                  <a:pt x="902985" y="512111"/>
                </a:lnTo>
                <a:lnTo>
                  <a:pt x="909907" y="565187"/>
                </a:lnTo>
                <a:lnTo>
                  <a:pt x="912007" y="615451"/>
                </a:lnTo>
                <a:lnTo>
                  <a:pt x="909288" y="662907"/>
                </a:lnTo>
                <a:lnTo>
                  <a:pt x="901753" y="707559"/>
                </a:lnTo>
                <a:lnTo>
                  <a:pt x="889406" y="749409"/>
                </a:lnTo>
                <a:lnTo>
                  <a:pt x="872251" y="788463"/>
                </a:lnTo>
                <a:lnTo>
                  <a:pt x="845444" y="831668"/>
                </a:lnTo>
                <a:lnTo>
                  <a:pt x="812114" y="871063"/>
                </a:lnTo>
                <a:lnTo>
                  <a:pt x="772262" y="906649"/>
                </a:lnTo>
                <a:lnTo>
                  <a:pt x="725886" y="938424"/>
                </a:lnTo>
                <a:lnTo>
                  <a:pt x="672988" y="966390"/>
                </a:lnTo>
                <a:lnTo>
                  <a:pt x="623419" y="986317"/>
                </a:lnTo>
                <a:lnTo>
                  <a:pt x="574099" y="1000160"/>
                </a:lnTo>
                <a:lnTo>
                  <a:pt x="525028" y="1007914"/>
                </a:lnTo>
                <a:lnTo>
                  <a:pt x="476206" y="1009574"/>
                </a:lnTo>
                <a:lnTo>
                  <a:pt x="427632" y="1005136"/>
                </a:lnTo>
                <a:lnTo>
                  <a:pt x="379307" y="994595"/>
                </a:lnTo>
                <a:lnTo>
                  <a:pt x="331231" y="977947"/>
                </a:lnTo>
                <a:lnTo>
                  <a:pt x="290381" y="958510"/>
                </a:lnTo>
                <a:lnTo>
                  <a:pt x="251745" y="934681"/>
                </a:lnTo>
                <a:lnTo>
                  <a:pt x="215324" y="906462"/>
                </a:lnTo>
                <a:lnTo>
                  <a:pt x="181117" y="873854"/>
                </a:lnTo>
                <a:lnTo>
                  <a:pt x="149125" y="836859"/>
                </a:lnTo>
                <a:lnTo>
                  <a:pt x="119348" y="795477"/>
                </a:lnTo>
                <a:lnTo>
                  <a:pt x="91785" y="749711"/>
                </a:lnTo>
                <a:lnTo>
                  <a:pt x="66436" y="699563"/>
                </a:lnTo>
                <a:lnTo>
                  <a:pt x="43243" y="644907"/>
                </a:lnTo>
                <a:lnTo>
                  <a:pt x="25003" y="591716"/>
                </a:lnTo>
                <a:lnTo>
                  <a:pt x="11715" y="539989"/>
                </a:lnTo>
                <a:lnTo>
                  <a:pt x="3381" y="489727"/>
                </a:lnTo>
                <a:lnTo>
                  <a:pt x="0" y="440929"/>
                </a:lnTo>
                <a:lnTo>
                  <a:pt x="1571" y="393596"/>
                </a:lnTo>
                <a:lnTo>
                  <a:pt x="8096" y="347727"/>
                </a:lnTo>
                <a:lnTo>
                  <a:pt x="19573" y="303323"/>
                </a:lnTo>
                <a:lnTo>
                  <a:pt x="38125" y="255246"/>
                </a:lnTo>
                <a:lnTo>
                  <a:pt x="61885" y="210838"/>
                </a:lnTo>
                <a:lnTo>
                  <a:pt x="90849" y="170095"/>
                </a:lnTo>
                <a:lnTo>
                  <a:pt x="125017" y="133015"/>
                </a:lnTo>
                <a:lnTo>
                  <a:pt x="164385" y="99597"/>
                </a:lnTo>
                <a:lnTo>
                  <a:pt x="208951" y="69837"/>
                </a:lnTo>
                <a:lnTo>
                  <a:pt x="258714" y="43735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197595" y="152400"/>
            <a:ext cx="726948" cy="1011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649325" y="272237"/>
            <a:ext cx="785240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Arial"/>
                <a:cs typeface="Arial"/>
              </a:rPr>
              <a:t>Enzymes </a:t>
            </a:r>
            <a:r>
              <a:rPr sz="3600" b="1" spc="-5" dirty="0">
                <a:latin typeface="Arial"/>
                <a:cs typeface="Arial"/>
              </a:rPr>
              <a:t>involved </a:t>
            </a:r>
            <a:r>
              <a:rPr sz="3600" b="1" dirty="0">
                <a:latin typeface="Arial"/>
                <a:cs typeface="Arial"/>
              </a:rPr>
              <a:t>in protein</a:t>
            </a:r>
            <a:r>
              <a:rPr sz="3600" b="1" spc="-2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folding</a:t>
            </a:r>
            <a:endParaRPr sz="3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74027" y="1559813"/>
            <a:ext cx="2905760" cy="1539875"/>
          </a:xfrm>
          <a:custGeom>
            <a:avLst/>
            <a:gdLst/>
            <a:ahLst/>
            <a:cxnLst/>
            <a:rect l="l" t="t" r="r" b="b"/>
            <a:pathLst>
              <a:path w="2905760" h="1539875">
                <a:moveTo>
                  <a:pt x="2751772" y="0"/>
                </a:moveTo>
                <a:lnTo>
                  <a:pt x="153936" y="0"/>
                </a:lnTo>
                <a:lnTo>
                  <a:pt x="105281" y="7851"/>
                </a:lnTo>
                <a:lnTo>
                  <a:pt x="63025" y="29711"/>
                </a:lnTo>
                <a:lnTo>
                  <a:pt x="29701" y="63038"/>
                </a:lnTo>
                <a:lnTo>
                  <a:pt x="7848" y="105290"/>
                </a:lnTo>
                <a:lnTo>
                  <a:pt x="0" y="153924"/>
                </a:lnTo>
                <a:lnTo>
                  <a:pt x="0" y="1385443"/>
                </a:lnTo>
                <a:lnTo>
                  <a:pt x="7848" y="1434125"/>
                </a:lnTo>
                <a:lnTo>
                  <a:pt x="29701" y="1476383"/>
                </a:lnTo>
                <a:lnTo>
                  <a:pt x="63025" y="1509691"/>
                </a:lnTo>
                <a:lnTo>
                  <a:pt x="105281" y="1531527"/>
                </a:lnTo>
                <a:lnTo>
                  <a:pt x="153936" y="1539366"/>
                </a:lnTo>
                <a:lnTo>
                  <a:pt x="2751772" y="1539366"/>
                </a:lnTo>
                <a:lnTo>
                  <a:pt x="2800406" y="1531527"/>
                </a:lnTo>
                <a:lnTo>
                  <a:pt x="2842657" y="1509691"/>
                </a:lnTo>
                <a:lnTo>
                  <a:pt x="2875984" y="1476383"/>
                </a:lnTo>
                <a:lnTo>
                  <a:pt x="2897844" y="1434125"/>
                </a:lnTo>
                <a:lnTo>
                  <a:pt x="2905696" y="1385443"/>
                </a:lnTo>
                <a:lnTo>
                  <a:pt x="2905696" y="153924"/>
                </a:lnTo>
                <a:lnTo>
                  <a:pt x="2897844" y="105290"/>
                </a:lnTo>
                <a:lnTo>
                  <a:pt x="2875984" y="63038"/>
                </a:lnTo>
                <a:lnTo>
                  <a:pt x="2842657" y="29711"/>
                </a:lnTo>
                <a:lnTo>
                  <a:pt x="2800406" y="7851"/>
                </a:lnTo>
                <a:lnTo>
                  <a:pt x="2751772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4027" y="1559813"/>
            <a:ext cx="2905760" cy="1539875"/>
          </a:xfrm>
          <a:custGeom>
            <a:avLst/>
            <a:gdLst/>
            <a:ahLst/>
            <a:cxnLst/>
            <a:rect l="l" t="t" r="r" b="b"/>
            <a:pathLst>
              <a:path w="2905760" h="1539875">
                <a:moveTo>
                  <a:pt x="0" y="153924"/>
                </a:moveTo>
                <a:lnTo>
                  <a:pt x="7848" y="105290"/>
                </a:lnTo>
                <a:lnTo>
                  <a:pt x="29701" y="63038"/>
                </a:lnTo>
                <a:lnTo>
                  <a:pt x="63025" y="29711"/>
                </a:lnTo>
                <a:lnTo>
                  <a:pt x="105281" y="7851"/>
                </a:lnTo>
                <a:lnTo>
                  <a:pt x="153936" y="0"/>
                </a:lnTo>
                <a:lnTo>
                  <a:pt x="2751772" y="0"/>
                </a:lnTo>
                <a:lnTo>
                  <a:pt x="2800406" y="7851"/>
                </a:lnTo>
                <a:lnTo>
                  <a:pt x="2842657" y="29711"/>
                </a:lnTo>
                <a:lnTo>
                  <a:pt x="2875984" y="63038"/>
                </a:lnTo>
                <a:lnTo>
                  <a:pt x="2897844" y="105290"/>
                </a:lnTo>
                <a:lnTo>
                  <a:pt x="2905696" y="153924"/>
                </a:lnTo>
                <a:lnTo>
                  <a:pt x="2905696" y="1385443"/>
                </a:lnTo>
                <a:lnTo>
                  <a:pt x="2897844" y="1434125"/>
                </a:lnTo>
                <a:lnTo>
                  <a:pt x="2875984" y="1476383"/>
                </a:lnTo>
                <a:lnTo>
                  <a:pt x="2842657" y="1509691"/>
                </a:lnTo>
                <a:lnTo>
                  <a:pt x="2800406" y="1531527"/>
                </a:lnTo>
                <a:lnTo>
                  <a:pt x="2751772" y="1539366"/>
                </a:lnTo>
                <a:lnTo>
                  <a:pt x="153936" y="1539366"/>
                </a:lnTo>
                <a:lnTo>
                  <a:pt x="105281" y="1531527"/>
                </a:lnTo>
                <a:lnTo>
                  <a:pt x="63025" y="1509691"/>
                </a:lnTo>
                <a:lnTo>
                  <a:pt x="29701" y="1476383"/>
                </a:lnTo>
                <a:lnTo>
                  <a:pt x="7848" y="1434125"/>
                </a:lnTo>
                <a:lnTo>
                  <a:pt x="0" y="1385443"/>
                </a:lnTo>
                <a:lnTo>
                  <a:pt x="0" y="153924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76680" y="1597913"/>
            <a:ext cx="1900555" cy="139192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065" marR="5080" algn="ctr">
              <a:lnSpc>
                <a:spcPct val="90000"/>
              </a:lnSpc>
              <a:spcBef>
                <a:spcPts val="484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Protein  disulphide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isom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rase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62400" y="1491741"/>
            <a:ext cx="4916170" cy="1708785"/>
          </a:xfrm>
          <a:custGeom>
            <a:avLst/>
            <a:gdLst/>
            <a:ahLst/>
            <a:cxnLst/>
            <a:rect l="l" t="t" r="r" b="b"/>
            <a:pathLst>
              <a:path w="4916170" h="1708785">
                <a:moveTo>
                  <a:pt x="4503039" y="0"/>
                </a:moveTo>
                <a:lnTo>
                  <a:pt x="413130" y="0"/>
                </a:lnTo>
                <a:lnTo>
                  <a:pt x="346106" y="2235"/>
                </a:lnTo>
                <a:lnTo>
                  <a:pt x="282529" y="8706"/>
                </a:lnTo>
                <a:lnTo>
                  <a:pt x="223250" y="19061"/>
                </a:lnTo>
                <a:lnTo>
                  <a:pt x="169118" y="32950"/>
                </a:lnTo>
                <a:lnTo>
                  <a:pt x="120983" y="50022"/>
                </a:lnTo>
                <a:lnTo>
                  <a:pt x="79695" y="69924"/>
                </a:lnTo>
                <a:lnTo>
                  <a:pt x="46102" y="92305"/>
                </a:lnTo>
                <a:lnTo>
                  <a:pt x="5405" y="143102"/>
                </a:lnTo>
                <a:lnTo>
                  <a:pt x="0" y="170815"/>
                </a:lnTo>
                <a:lnTo>
                  <a:pt x="0" y="1537843"/>
                </a:lnTo>
                <a:lnTo>
                  <a:pt x="21056" y="1591842"/>
                </a:lnTo>
                <a:lnTo>
                  <a:pt x="79695" y="1638733"/>
                </a:lnTo>
                <a:lnTo>
                  <a:pt x="120983" y="1658635"/>
                </a:lnTo>
                <a:lnTo>
                  <a:pt x="169118" y="1675707"/>
                </a:lnTo>
                <a:lnTo>
                  <a:pt x="223250" y="1689596"/>
                </a:lnTo>
                <a:lnTo>
                  <a:pt x="282529" y="1699951"/>
                </a:lnTo>
                <a:lnTo>
                  <a:pt x="346106" y="1706422"/>
                </a:lnTo>
                <a:lnTo>
                  <a:pt x="413130" y="1708658"/>
                </a:lnTo>
                <a:lnTo>
                  <a:pt x="4503039" y="1708658"/>
                </a:lnTo>
                <a:lnTo>
                  <a:pt x="4570033" y="1706422"/>
                </a:lnTo>
                <a:lnTo>
                  <a:pt x="4633591" y="1699951"/>
                </a:lnTo>
                <a:lnTo>
                  <a:pt x="4692863" y="1689596"/>
                </a:lnTo>
                <a:lnTo>
                  <a:pt x="4746996" y="1675707"/>
                </a:lnTo>
                <a:lnTo>
                  <a:pt x="4795139" y="1658635"/>
                </a:lnTo>
                <a:lnTo>
                  <a:pt x="4836438" y="1638733"/>
                </a:lnTo>
                <a:lnTo>
                  <a:pt x="4870043" y="1616352"/>
                </a:lnTo>
                <a:lnTo>
                  <a:pt x="4910760" y="1565555"/>
                </a:lnTo>
                <a:lnTo>
                  <a:pt x="4916170" y="1537843"/>
                </a:lnTo>
                <a:lnTo>
                  <a:pt x="4916170" y="170815"/>
                </a:lnTo>
                <a:lnTo>
                  <a:pt x="4895101" y="116815"/>
                </a:lnTo>
                <a:lnTo>
                  <a:pt x="4836438" y="69924"/>
                </a:lnTo>
                <a:lnTo>
                  <a:pt x="4795138" y="50022"/>
                </a:lnTo>
                <a:lnTo>
                  <a:pt x="4746996" y="32950"/>
                </a:lnTo>
                <a:lnTo>
                  <a:pt x="4692863" y="19061"/>
                </a:lnTo>
                <a:lnTo>
                  <a:pt x="4633591" y="8706"/>
                </a:lnTo>
                <a:lnTo>
                  <a:pt x="4570033" y="2235"/>
                </a:lnTo>
                <a:lnTo>
                  <a:pt x="4503039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62400" y="1491741"/>
            <a:ext cx="4916170" cy="1708785"/>
          </a:xfrm>
          <a:custGeom>
            <a:avLst/>
            <a:gdLst/>
            <a:ahLst/>
            <a:cxnLst/>
            <a:rect l="l" t="t" r="r" b="b"/>
            <a:pathLst>
              <a:path w="4916170" h="1708785">
                <a:moveTo>
                  <a:pt x="0" y="170815"/>
                </a:moveTo>
                <a:lnTo>
                  <a:pt x="21056" y="116815"/>
                </a:lnTo>
                <a:lnTo>
                  <a:pt x="79695" y="69924"/>
                </a:lnTo>
                <a:lnTo>
                  <a:pt x="120983" y="50022"/>
                </a:lnTo>
                <a:lnTo>
                  <a:pt x="169118" y="32950"/>
                </a:lnTo>
                <a:lnTo>
                  <a:pt x="223250" y="19061"/>
                </a:lnTo>
                <a:lnTo>
                  <a:pt x="282529" y="8706"/>
                </a:lnTo>
                <a:lnTo>
                  <a:pt x="346106" y="2235"/>
                </a:lnTo>
                <a:lnTo>
                  <a:pt x="413130" y="0"/>
                </a:lnTo>
                <a:lnTo>
                  <a:pt x="4503039" y="0"/>
                </a:lnTo>
                <a:lnTo>
                  <a:pt x="4570033" y="2235"/>
                </a:lnTo>
                <a:lnTo>
                  <a:pt x="4633591" y="8706"/>
                </a:lnTo>
                <a:lnTo>
                  <a:pt x="4692863" y="19061"/>
                </a:lnTo>
                <a:lnTo>
                  <a:pt x="4746996" y="32950"/>
                </a:lnTo>
                <a:lnTo>
                  <a:pt x="4795138" y="50022"/>
                </a:lnTo>
                <a:lnTo>
                  <a:pt x="4836438" y="69924"/>
                </a:lnTo>
                <a:lnTo>
                  <a:pt x="4870043" y="92305"/>
                </a:lnTo>
                <a:lnTo>
                  <a:pt x="4910760" y="143102"/>
                </a:lnTo>
                <a:lnTo>
                  <a:pt x="4916170" y="170815"/>
                </a:lnTo>
                <a:lnTo>
                  <a:pt x="4916170" y="1537843"/>
                </a:lnTo>
                <a:lnTo>
                  <a:pt x="4895101" y="1591842"/>
                </a:lnTo>
                <a:lnTo>
                  <a:pt x="4836438" y="1638733"/>
                </a:lnTo>
                <a:lnTo>
                  <a:pt x="4795139" y="1658635"/>
                </a:lnTo>
                <a:lnTo>
                  <a:pt x="4746996" y="1675707"/>
                </a:lnTo>
                <a:lnTo>
                  <a:pt x="4692863" y="1689596"/>
                </a:lnTo>
                <a:lnTo>
                  <a:pt x="4633591" y="1699951"/>
                </a:lnTo>
                <a:lnTo>
                  <a:pt x="4570033" y="1706422"/>
                </a:lnTo>
                <a:lnTo>
                  <a:pt x="4503039" y="1708658"/>
                </a:lnTo>
                <a:lnTo>
                  <a:pt x="413130" y="1708658"/>
                </a:lnTo>
                <a:lnTo>
                  <a:pt x="346106" y="1706422"/>
                </a:lnTo>
                <a:lnTo>
                  <a:pt x="282529" y="1699951"/>
                </a:lnTo>
                <a:lnTo>
                  <a:pt x="223250" y="1689596"/>
                </a:lnTo>
                <a:lnTo>
                  <a:pt x="169118" y="1675707"/>
                </a:lnTo>
                <a:lnTo>
                  <a:pt x="120983" y="1658635"/>
                </a:lnTo>
                <a:lnTo>
                  <a:pt x="79695" y="1638733"/>
                </a:lnTo>
                <a:lnTo>
                  <a:pt x="46102" y="1616352"/>
                </a:lnTo>
                <a:lnTo>
                  <a:pt x="5405" y="1565555"/>
                </a:lnTo>
                <a:lnTo>
                  <a:pt x="0" y="1537843"/>
                </a:lnTo>
                <a:lnTo>
                  <a:pt x="0" y="170815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131309" y="1705813"/>
            <a:ext cx="4575175" cy="12204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065" marR="5080" algn="ctr">
              <a:lnSpc>
                <a:spcPts val="3020"/>
              </a:lnSpc>
              <a:spcBef>
                <a:spcPts val="480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ensures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disulphide  bonds are formed between 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correct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cysteine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residues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57200" y="3984244"/>
            <a:ext cx="2922905" cy="1502410"/>
          </a:xfrm>
          <a:custGeom>
            <a:avLst/>
            <a:gdLst/>
            <a:ahLst/>
            <a:cxnLst/>
            <a:rect l="l" t="t" r="r" b="b"/>
            <a:pathLst>
              <a:path w="2922904" h="1502410">
                <a:moveTo>
                  <a:pt x="2769870" y="0"/>
                </a:moveTo>
                <a:lnTo>
                  <a:pt x="152590" y="0"/>
                </a:lnTo>
                <a:lnTo>
                  <a:pt x="104358" y="7651"/>
                </a:lnTo>
                <a:lnTo>
                  <a:pt x="62470" y="28964"/>
                </a:lnTo>
                <a:lnTo>
                  <a:pt x="29440" y="61475"/>
                </a:lnTo>
                <a:lnTo>
                  <a:pt x="7778" y="102721"/>
                </a:lnTo>
                <a:lnTo>
                  <a:pt x="0" y="150240"/>
                </a:lnTo>
                <a:lnTo>
                  <a:pt x="0" y="1351914"/>
                </a:lnTo>
                <a:lnTo>
                  <a:pt x="7778" y="1399385"/>
                </a:lnTo>
                <a:lnTo>
                  <a:pt x="29440" y="1440626"/>
                </a:lnTo>
                <a:lnTo>
                  <a:pt x="62470" y="1473155"/>
                </a:lnTo>
                <a:lnTo>
                  <a:pt x="104358" y="1494492"/>
                </a:lnTo>
                <a:lnTo>
                  <a:pt x="152590" y="1502155"/>
                </a:lnTo>
                <a:lnTo>
                  <a:pt x="2769870" y="1502155"/>
                </a:lnTo>
                <a:lnTo>
                  <a:pt x="2818127" y="1494492"/>
                </a:lnTo>
                <a:lnTo>
                  <a:pt x="2860033" y="1473155"/>
                </a:lnTo>
                <a:lnTo>
                  <a:pt x="2893076" y="1440626"/>
                </a:lnTo>
                <a:lnTo>
                  <a:pt x="2914743" y="1399385"/>
                </a:lnTo>
                <a:lnTo>
                  <a:pt x="2922524" y="1351914"/>
                </a:lnTo>
                <a:lnTo>
                  <a:pt x="2922524" y="150240"/>
                </a:lnTo>
                <a:lnTo>
                  <a:pt x="2914743" y="102721"/>
                </a:lnTo>
                <a:lnTo>
                  <a:pt x="2893076" y="61475"/>
                </a:lnTo>
                <a:lnTo>
                  <a:pt x="2860033" y="28964"/>
                </a:lnTo>
                <a:lnTo>
                  <a:pt x="2818127" y="7651"/>
                </a:lnTo>
                <a:lnTo>
                  <a:pt x="2769870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7200" y="3984244"/>
            <a:ext cx="2922905" cy="1502410"/>
          </a:xfrm>
          <a:custGeom>
            <a:avLst/>
            <a:gdLst/>
            <a:ahLst/>
            <a:cxnLst/>
            <a:rect l="l" t="t" r="r" b="b"/>
            <a:pathLst>
              <a:path w="2922904" h="1502410">
                <a:moveTo>
                  <a:pt x="0" y="150240"/>
                </a:moveTo>
                <a:lnTo>
                  <a:pt x="7778" y="102721"/>
                </a:lnTo>
                <a:lnTo>
                  <a:pt x="29440" y="61475"/>
                </a:lnTo>
                <a:lnTo>
                  <a:pt x="62470" y="28964"/>
                </a:lnTo>
                <a:lnTo>
                  <a:pt x="104358" y="7651"/>
                </a:lnTo>
                <a:lnTo>
                  <a:pt x="152590" y="0"/>
                </a:lnTo>
                <a:lnTo>
                  <a:pt x="2769870" y="0"/>
                </a:lnTo>
                <a:lnTo>
                  <a:pt x="2818127" y="7651"/>
                </a:lnTo>
                <a:lnTo>
                  <a:pt x="2860033" y="28964"/>
                </a:lnTo>
                <a:lnTo>
                  <a:pt x="2893076" y="61475"/>
                </a:lnTo>
                <a:lnTo>
                  <a:pt x="2914743" y="102721"/>
                </a:lnTo>
                <a:lnTo>
                  <a:pt x="2922524" y="150240"/>
                </a:lnTo>
                <a:lnTo>
                  <a:pt x="2922524" y="1351914"/>
                </a:lnTo>
                <a:lnTo>
                  <a:pt x="2914743" y="1399385"/>
                </a:lnTo>
                <a:lnTo>
                  <a:pt x="2893076" y="1440626"/>
                </a:lnTo>
                <a:lnTo>
                  <a:pt x="2860033" y="1473155"/>
                </a:lnTo>
                <a:lnTo>
                  <a:pt x="2818127" y="1494492"/>
                </a:lnTo>
                <a:lnTo>
                  <a:pt x="2769870" y="1502155"/>
                </a:lnTo>
                <a:lnTo>
                  <a:pt x="152590" y="1502155"/>
                </a:lnTo>
                <a:lnTo>
                  <a:pt x="104358" y="1494492"/>
                </a:lnTo>
                <a:lnTo>
                  <a:pt x="62470" y="1473155"/>
                </a:lnTo>
                <a:lnTo>
                  <a:pt x="29440" y="1440626"/>
                </a:lnTo>
                <a:lnTo>
                  <a:pt x="7778" y="1399385"/>
                </a:lnTo>
                <a:lnTo>
                  <a:pt x="0" y="1351914"/>
                </a:lnTo>
                <a:lnTo>
                  <a:pt x="0" y="150240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41705" y="4004309"/>
            <a:ext cx="2553970" cy="139192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065" marR="5080" algn="ctr">
              <a:lnSpc>
                <a:spcPts val="3460"/>
              </a:lnSpc>
              <a:spcBef>
                <a:spcPts val="535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Peptidyl</a:t>
            </a:r>
            <a:r>
              <a:rPr sz="32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prolyl  </a:t>
            </a:r>
            <a:r>
              <a:rPr sz="3200" i="1" dirty="0">
                <a:solidFill>
                  <a:srgbClr val="FFFFFF"/>
                </a:solidFill>
                <a:latin typeface="Arial"/>
                <a:cs typeface="Arial"/>
              </a:rPr>
              <a:t>cis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3200" i="1" dirty="0">
                <a:solidFill>
                  <a:srgbClr val="FFFFFF"/>
                </a:solidFill>
                <a:latin typeface="Arial"/>
                <a:cs typeface="Arial"/>
              </a:rPr>
              <a:t>trans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isomerase</a:t>
            </a:r>
            <a:endParaRPr sz="32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965321" y="3886200"/>
            <a:ext cx="4916170" cy="1708785"/>
          </a:xfrm>
          <a:custGeom>
            <a:avLst/>
            <a:gdLst/>
            <a:ahLst/>
            <a:cxnLst/>
            <a:rect l="l" t="t" r="r" b="b"/>
            <a:pathLst>
              <a:path w="4916170" h="1708785">
                <a:moveTo>
                  <a:pt x="4502911" y="0"/>
                </a:moveTo>
                <a:lnTo>
                  <a:pt x="413130" y="0"/>
                </a:lnTo>
                <a:lnTo>
                  <a:pt x="346106" y="2235"/>
                </a:lnTo>
                <a:lnTo>
                  <a:pt x="282529" y="8706"/>
                </a:lnTo>
                <a:lnTo>
                  <a:pt x="223250" y="19061"/>
                </a:lnTo>
                <a:lnTo>
                  <a:pt x="169118" y="32950"/>
                </a:lnTo>
                <a:lnTo>
                  <a:pt x="120983" y="50022"/>
                </a:lnTo>
                <a:lnTo>
                  <a:pt x="79695" y="69924"/>
                </a:lnTo>
                <a:lnTo>
                  <a:pt x="46102" y="92305"/>
                </a:lnTo>
                <a:lnTo>
                  <a:pt x="5405" y="143102"/>
                </a:lnTo>
                <a:lnTo>
                  <a:pt x="0" y="170814"/>
                </a:lnTo>
                <a:lnTo>
                  <a:pt x="0" y="1537843"/>
                </a:lnTo>
                <a:lnTo>
                  <a:pt x="21056" y="1591842"/>
                </a:lnTo>
                <a:lnTo>
                  <a:pt x="79695" y="1638733"/>
                </a:lnTo>
                <a:lnTo>
                  <a:pt x="120983" y="1658635"/>
                </a:lnTo>
                <a:lnTo>
                  <a:pt x="169118" y="1675707"/>
                </a:lnTo>
                <a:lnTo>
                  <a:pt x="223250" y="1689596"/>
                </a:lnTo>
                <a:lnTo>
                  <a:pt x="282529" y="1699951"/>
                </a:lnTo>
                <a:lnTo>
                  <a:pt x="346106" y="1706422"/>
                </a:lnTo>
                <a:lnTo>
                  <a:pt x="413130" y="1708658"/>
                </a:lnTo>
                <a:lnTo>
                  <a:pt x="4502911" y="1708658"/>
                </a:lnTo>
                <a:lnTo>
                  <a:pt x="4569936" y="1706422"/>
                </a:lnTo>
                <a:lnTo>
                  <a:pt x="4633513" y="1699951"/>
                </a:lnTo>
                <a:lnTo>
                  <a:pt x="4692792" y="1689596"/>
                </a:lnTo>
                <a:lnTo>
                  <a:pt x="4746924" y="1675707"/>
                </a:lnTo>
                <a:lnTo>
                  <a:pt x="4795059" y="1658635"/>
                </a:lnTo>
                <a:lnTo>
                  <a:pt x="4836347" y="1638733"/>
                </a:lnTo>
                <a:lnTo>
                  <a:pt x="4869940" y="1616352"/>
                </a:lnTo>
                <a:lnTo>
                  <a:pt x="4910637" y="1565555"/>
                </a:lnTo>
                <a:lnTo>
                  <a:pt x="4916043" y="1537843"/>
                </a:lnTo>
                <a:lnTo>
                  <a:pt x="4916043" y="170814"/>
                </a:lnTo>
                <a:lnTo>
                  <a:pt x="4894986" y="116815"/>
                </a:lnTo>
                <a:lnTo>
                  <a:pt x="4836347" y="69924"/>
                </a:lnTo>
                <a:lnTo>
                  <a:pt x="4795059" y="50022"/>
                </a:lnTo>
                <a:lnTo>
                  <a:pt x="4746924" y="32950"/>
                </a:lnTo>
                <a:lnTo>
                  <a:pt x="4692792" y="19061"/>
                </a:lnTo>
                <a:lnTo>
                  <a:pt x="4633513" y="8706"/>
                </a:lnTo>
                <a:lnTo>
                  <a:pt x="4569936" y="2235"/>
                </a:lnTo>
                <a:lnTo>
                  <a:pt x="4502911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965321" y="3886200"/>
            <a:ext cx="4916170" cy="1708785"/>
          </a:xfrm>
          <a:custGeom>
            <a:avLst/>
            <a:gdLst/>
            <a:ahLst/>
            <a:cxnLst/>
            <a:rect l="l" t="t" r="r" b="b"/>
            <a:pathLst>
              <a:path w="4916170" h="1708785">
                <a:moveTo>
                  <a:pt x="0" y="170814"/>
                </a:moveTo>
                <a:lnTo>
                  <a:pt x="21056" y="116815"/>
                </a:lnTo>
                <a:lnTo>
                  <a:pt x="79695" y="69924"/>
                </a:lnTo>
                <a:lnTo>
                  <a:pt x="120983" y="50022"/>
                </a:lnTo>
                <a:lnTo>
                  <a:pt x="169118" y="32950"/>
                </a:lnTo>
                <a:lnTo>
                  <a:pt x="223250" y="19061"/>
                </a:lnTo>
                <a:lnTo>
                  <a:pt x="282529" y="8706"/>
                </a:lnTo>
                <a:lnTo>
                  <a:pt x="346106" y="2235"/>
                </a:lnTo>
                <a:lnTo>
                  <a:pt x="413130" y="0"/>
                </a:lnTo>
                <a:lnTo>
                  <a:pt x="4502911" y="0"/>
                </a:lnTo>
                <a:lnTo>
                  <a:pt x="4569936" y="2235"/>
                </a:lnTo>
                <a:lnTo>
                  <a:pt x="4633513" y="8706"/>
                </a:lnTo>
                <a:lnTo>
                  <a:pt x="4692792" y="19061"/>
                </a:lnTo>
                <a:lnTo>
                  <a:pt x="4746924" y="32950"/>
                </a:lnTo>
                <a:lnTo>
                  <a:pt x="4795059" y="50022"/>
                </a:lnTo>
                <a:lnTo>
                  <a:pt x="4836347" y="69924"/>
                </a:lnTo>
                <a:lnTo>
                  <a:pt x="4869940" y="92305"/>
                </a:lnTo>
                <a:lnTo>
                  <a:pt x="4910637" y="143102"/>
                </a:lnTo>
                <a:lnTo>
                  <a:pt x="4916043" y="170814"/>
                </a:lnTo>
                <a:lnTo>
                  <a:pt x="4916043" y="1537843"/>
                </a:lnTo>
                <a:lnTo>
                  <a:pt x="4894986" y="1591842"/>
                </a:lnTo>
                <a:lnTo>
                  <a:pt x="4836347" y="1638733"/>
                </a:lnTo>
                <a:lnTo>
                  <a:pt x="4795059" y="1658635"/>
                </a:lnTo>
                <a:lnTo>
                  <a:pt x="4746924" y="1675707"/>
                </a:lnTo>
                <a:lnTo>
                  <a:pt x="4692792" y="1689596"/>
                </a:lnTo>
                <a:lnTo>
                  <a:pt x="4633513" y="1699951"/>
                </a:lnTo>
                <a:lnTo>
                  <a:pt x="4569936" y="1706422"/>
                </a:lnTo>
                <a:lnTo>
                  <a:pt x="4502911" y="1708658"/>
                </a:lnTo>
                <a:lnTo>
                  <a:pt x="413130" y="1708658"/>
                </a:lnTo>
                <a:lnTo>
                  <a:pt x="346106" y="1706422"/>
                </a:lnTo>
                <a:lnTo>
                  <a:pt x="282529" y="1699951"/>
                </a:lnTo>
                <a:lnTo>
                  <a:pt x="223250" y="1689596"/>
                </a:lnTo>
                <a:lnTo>
                  <a:pt x="169118" y="1675707"/>
                </a:lnTo>
                <a:lnTo>
                  <a:pt x="120983" y="1658635"/>
                </a:lnTo>
                <a:lnTo>
                  <a:pt x="79695" y="1638733"/>
                </a:lnTo>
                <a:lnTo>
                  <a:pt x="46102" y="1616352"/>
                </a:lnTo>
                <a:lnTo>
                  <a:pt x="5405" y="1565555"/>
                </a:lnTo>
                <a:lnTo>
                  <a:pt x="0" y="1537843"/>
                </a:lnTo>
                <a:lnTo>
                  <a:pt x="0" y="170814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292600" y="4100829"/>
            <a:ext cx="4260850" cy="122047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indent="158115" algn="just">
              <a:lnSpc>
                <a:spcPct val="90000"/>
              </a:lnSpc>
              <a:spcBef>
                <a:spcPts val="43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It ensures that the bonds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involving proline residues  are </a:t>
            </a:r>
            <a:r>
              <a:rPr sz="2800" i="1" spc="-5" dirty="0">
                <a:solidFill>
                  <a:srgbClr val="FFFFFF"/>
                </a:solidFill>
                <a:latin typeface="Arial"/>
                <a:cs typeface="Arial"/>
              </a:rPr>
              <a:t>cis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trans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required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74009" y="2115057"/>
            <a:ext cx="789305" cy="381000"/>
          </a:xfrm>
          <a:custGeom>
            <a:avLst/>
            <a:gdLst/>
            <a:ahLst/>
            <a:cxnLst/>
            <a:rect l="l" t="t" r="r" b="b"/>
            <a:pathLst>
              <a:path w="789304" h="381000">
                <a:moveTo>
                  <a:pt x="598296" y="0"/>
                </a:moveTo>
                <a:lnTo>
                  <a:pt x="0" y="0"/>
                </a:lnTo>
                <a:lnTo>
                  <a:pt x="0" y="381000"/>
                </a:lnTo>
                <a:lnTo>
                  <a:pt x="598296" y="381000"/>
                </a:lnTo>
                <a:lnTo>
                  <a:pt x="788796" y="190500"/>
                </a:lnTo>
                <a:lnTo>
                  <a:pt x="598296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374009" y="2115057"/>
            <a:ext cx="789305" cy="381000"/>
          </a:xfrm>
          <a:custGeom>
            <a:avLst/>
            <a:gdLst/>
            <a:ahLst/>
            <a:cxnLst/>
            <a:rect l="l" t="t" r="r" b="b"/>
            <a:pathLst>
              <a:path w="789304" h="381000">
                <a:moveTo>
                  <a:pt x="0" y="0"/>
                </a:moveTo>
                <a:lnTo>
                  <a:pt x="598296" y="0"/>
                </a:lnTo>
                <a:lnTo>
                  <a:pt x="788796" y="190500"/>
                </a:lnTo>
                <a:lnTo>
                  <a:pt x="598296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74009" y="4572000"/>
            <a:ext cx="789305" cy="381000"/>
          </a:xfrm>
          <a:custGeom>
            <a:avLst/>
            <a:gdLst/>
            <a:ahLst/>
            <a:cxnLst/>
            <a:rect l="l" t="t" r="r" b="b"/>
            <a:pathLst>
              <a:path w="789304" h="381000">
                <a:moveTo>
                  <a:pt x="598296" y="0"/>
                </a:moveTo>
                <a:lnTo>
                  <a:pt x="0" y="0"/>
                </a:lnTo>
                <a:lnTo>
                  <a:pt x="0" y="381000"/>
                </a:lnTo>
                <a:lnTo>
                  <a:pt x="598296" y="381000"/>
                </a:lnTo>
                <a:lnTo>
                  <a:pt x="788796" y="190500"/>
                </a:lnTo>
                <a:lnTo>
                  <a:pt x="598296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374009" y="4572000"/>
            <a:ext cx="789305" cy="381000"/>
          </a:xfrm>
          <a:custGeom>
            <a:avLst/>
            <a:gdLst/>
            <a:ahLst/>
            <a:cxnLst/>
            <a:rect l="l" t="t" r="r" b="b"/>
            <a:pathLst>
              <a:path w="789304" h="381000">
                <a:moveTo>
                  <a:pt x="0" y="0"/>
                </a:moveTo>
                <a:lnTo>
                  <a:pt x="598296" y="0"/>
                </a:lnTo>
                <a:lnTo>
                  <a:pt x="788796" y="190500"/>
                </a:lnTo>
                <a:lnTo>
                  <a:pt x="598296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98" y="3926216"/>
            <a:ext cx="443230" cy="363855"/>
          </a:xfrm>
          <a:custGeom>
            <a:avLst/>
            <a:gdLst/>
            <a:ahLst/>
            <a:cxnLst/>
            <a:rect l="l" t="t" r="r" b="b"/>
            <a:pathLst>
              <a:path w="443229" h="363854">
                <a:moveTo>
                  <a:pt x="0" y="126099"/>
                </a:moveTo>
                <a:lnTo>
                  <a:pt x="21946" y="173570"/>
                </a:lnTo>
                <a:lnTo>
                  <a:pt x="43899" y="221036"/>
                </a:lnTo>
                <a:lnTo>
                  <a:pt x="65864" y="268489"/>
                </a:lnTo>
                <a:lnTo>
                  <a:pt x="87847" y="315924"/>
                </a:lnTo>
                <a:lnTo>
                  <a:pt x="109854" y="363335"/>
                </a:lnTo>
                <a:lnTo>
                  <a:pt x="150622" y="344473"/>
                </a:lnTo>
                <a:lnTo>
                  <a:pt x="191388" y="325600"/>
                </a:lnTo>
                <a:lnTo>
                  <a:pt x="232155" y="306703"/>
                </a:lnTo>
                <a:lnTo>
                  <a:pt x="272923" y="287770"/>
                </a:lnTo>
                <a:lnTo>
                  <a:pt x="316045" y="267434"/>
                </a:lnTo>
                <a:lnTo>
                  <a:pt x="350154" y="250432"/>
                </a:lnTo>
                <a:lnTo>
                  <a:pt x="391287" y="226429"/>
                </a:lnTo>
                <a:lnTo>
                  <a:pt x="421195" y="197393"/>
                </a:lnTo>
                <a:lnTo>
                  <a:pt x="438912" y="161405"/>
                </a:lnTo>
                <a:lnTo>
                  <a:pt x="442628" y="141116"/>
                </a:lnTo>
                <a:lnTo>
                  <a:pt x="442166" y="119876"/>
                </a:lnTo>
                <a:lnTo>
                  <a:pt x="428751" y="74537"/>
                </a:lnTo>
                <a:lnTo>
                  <a:pt x="406860" y="39881"/>
                </a:lnTo>
                <a:lnTo>
                  <a:pt x="361658" y="7532"/>
                </a:lnTo>
                <a:lnTo>
                  <a:pt x="324752" y="0"/>
                </a:lnTo>
                <a:lnTo>
                  <a:pt x="304418" y="496"/>
                </a:lnTo>
                <a:lnTo>
                  <a:pt x="242903" y="17434"/>
                </a:lnTo>
                <a:lnTo>
                  <a:pt x="197459" y="35589"/>
                </a:lnTo>
                <a:lnTo>
                  <a:pt x="142239" y="60186"/>
                </a:lnTo>
                <a:lnTo>
                  <a:pt x="106691" y="76664"/>
                </a:lnTo>
                <a:lnTo>
                  <a:pt x="71120" y="93142"/>
                </a:lnTo>
                <a:lnTo>
                  <a:pt x="35548" y="109620"/>
                </a:lnTo>
                <a:lnTo>
                  <a:pt x="0" y="12609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92450" y="3578462"/>
            <a:ext cx="399415" cy="326390"/>
          </a:xfrm>
          <a:custGeom>
            <a:avLst/>
            <a:gdLst/>
            <a:ahLst/>
            <a:cxnLst/>
            <a:rect l="l" t="t" r="r" b="b"/>
            <a:pathLst>
              <a:path w="399414" h="326389">
                <a:moveTo>
                  <a:pt x="0" y="120919"/>
                </a:moveTo>
                <a:lnTo>
                  <a:pt x="23737" y="172257"/>
                </a:lnTo>
                <a:lnTo>
                  <a:pt x="47498" y="223583"/>
                </a:lnTo>
                <a:lnTo>
                  <a:pt x="71258" y="274885"/>
                </a:lnTo>
                <a:lnTo>
                  <a:pt x="94995" y="326151"/>
                </a:lnTo>
                <a:lnTo>
                  <a:pt x="123858" y="312797"/>
                </a:lnTo>
                <a:lnTo>
                  <a:pt x="152733" y="299418"/>
                </a:lnTo>
                <a:lnTo>
                  <a:pt x="181631" y="286039"/>
                </a:lnTo>
                <a:lnTo>
                  <a:pt x="257048" y="250922"/>
                </a:lnTo>
                <a:lnTo>
                  <a:pt x="293624" y="233267"/>
                </a:lnTo>
                <a:lnTo>
                  <a:pt x="337058" y="210327"/>
                </a:lnTo>
                <a:lnTo>
                  <a:pt x="372602" y="181006"/>
                </a:lnTo>
                <a:lnTo>
                  <a:pt x="393573" y="145684"/>
                </a:lnTo>
                <a:lnTo>
                  <a:pt x="398843" y="106187"/>
                </a:lnTo>
                <a:lnTo>
                  <a:pt x="395180" y="85570"/>
                </a:lnTo>
                <a:lnTo>
                  <a:pt x="376872" y="45374"/>
                </a:lnTo>
                <a:lnTo>
                  <a:pt x="350202" y="17077"/>
                </a:lnTo>
                <a:lnTo>
                  <a:pt x="296671" y="0"/>
                </a:lnTo>
                <a:lnTo>
                  <a:pt x="275716" y="1779"/>
                </a:lnTo>
                <a:lnTo>
                  <a:pt x="233378" y="14978"/>
                </a:lnTo>
                <a:lnTo>
                  <a:pt x="157368" y="48315"/>
                </a:lnTo>
                <a:lnTo>
                  <a:pt x="101218" y="74056"/>
                </a:lnTo>
                <a:lnTo>
                  <a:pt x="50561" y="97488"/>
                </a:lnTo>
                <a:lnTo>
                  <a:pt x="25263" y="109204"/>
                </a:lnTo>
                <a:lnTo>
                  <a:pt x="0" y="1209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47848" y="3400218"/>
            <a:ext cx="1049655" cy="1120775"/>
          </a:xfrm>
          <a:custGeom>
            <a:avLst/>
            <a:gdLst/>
            <a:ahLst/>
            <a:cxnLst/>
            <a:rect l="l" t="t" r="r" b="b"/>
            <a:pathLst>
              <a:path w="1049654" h="1120775">
                <a:moveTo>
                  <a:pt x="0" y="233124"/>
                </a:moveTo>
                <a:lnTo>
                  <a:pt x="43582" y="212931"/>
                </a:lnTo>
                <a:lnTo>
                  <a:pt x="87175" y="192738"/>
                </a:lnTo>
                <a:lnTo>
                  <a:pt x="130777" y="172545"/>
                </a:lnTo>
                <a:lnTo>
                  <a:pt x="174386" y="152352"/>
                </a:lnTo>
                <a:lnTo>
                  <a:pt x="218002" y="132159"/>
                </a:lnTo>
                <a:lnTo>
                  <a:pt x="261621" y="111966"/>
                </a:lnTo>
                <a:lnTo>
                  <a:pt x="305244" y="91773"/>
                </a:lnTo>
                <a:lnTo>
                  <a:pt x="348869" y="71580"/>
                </a:lnTo>
                <a:lnTo>
                  <a:pt x="397637" y="49651"/>
                </a:lnTo>
                <a:lnTo>
                  <a:pt x="440309" y="31877"/>
                </a:lnTo>
                <a:lnTo>
                  <a:pt x="476885" y="18270"/>
                </a:lnTo>
                <a:lnTo>
                  <a:pt x="534753" y="2915"/>
                </a:lnTo>
                <a:lnTo>
                  <a:pt x="561879" y="0"/>
                </a:lnTo>
                <a:lnTo>
                  <a:pt x="588768" y="109"/>
                </a:lnTo>
                <a:lnTo>
                  <a:pt x="641707" y="9392"/>
                </a:lnTo>
                <a:lnTo>
                  <a:pt x="692380" y="30954"/>
                </a:lnTo>
                <a:lnTo>
                  <a:pt x="739548" y="64738"/>
                </a:lnTo>
                <a:lnTo>
                  <a:pt x="776974" y="110458"/>
                </a:lnTo>
                <a:lnTo>
                  <a:pt x="803689" y="169223"/>
                </a:lnTo>
                <a:lnTo>
                  <a:pt x="813647" y="234080"/>
                </a:lnTo>
                <a:lnTo>
                  <a:pt x="811529" y="267414"/>
                </a:lnTo>
                <a:lnTo>
                  <a:pt x="804836" y="300180"/>
                </a:lnTo>
                <a:lnTo>
                  <a:pt x="793702" y="331041"/>
                </a:lnTo>
                <a:lnTo>
                  <a:pt x="778115" y="359997"/>
                </a:lnTo>
                <a:lnTo>
                  <a:pt x="758063" y="387048"/>
                </a:lnTo>
                <a:lnTo>
                  <a:pt x="802122" y="383526"/>
                </a:lnTo>
                <a:lnTo>
                  <a:pt x="843454" y="386302"/>
                </a:lnTo>
                <a:lnTo>
                  <a:pt x="882096" y="395388"/>
                </a:lnTo>
                <a:lnTo>
                  <a:pt x="918082" y="410797"/>
                </a:lnTo>
                <a:lnTo>
                  <a:pt x="950563" y="431776"/>
                </a:lnTo>
                <a:lnTo>
                  <a:pt x="978852" y="457755"/>
                </a:lnTo>
                <a:lnTo>
                  <a:pt x="1002950" y="488735"/>
                </a:lnTo>
                <a:lnTo>
                  <a:pt x="1022857" y="524716"/>
                </a:lnTo>
                <a:lnTo>
                  <a:pt x="1043590" y="587565"/>
                </a:lnTo>
                <a:lnTo>
                  <a:pt x="1049654" y="655272"/>
                </a:lnTo>
                <a:lnTo>
                  <a:pt x="1047152" y="689393"/>
                </a:lnTo>
                <a:lnTo>
                  <a:pt x="1030527" y="752588"/>
                </a:lnTo>
                <a:lnTo>
                  <a:pt x="998212" y="808831"/>
                </a:lnTo>
                <a:lnTo>
                  <a:pt x="948872" y="857218"/>
                </a:lnTo>
                <a:lnTo>
                  <a:pt x="895956" y="890695"/>
                </a:lnTo>
                <a:lnTo>
                  <a:pt x="822156" y="928182"/>
                </a:lnTo>
                <a:lnTo>
                  <a:pt x="770125" y="953396"/>
                </a:lnTo>
                <a:lnTo>
                  <a:pt x="708025" y="982932"/>
                </a:lnTo>
                <a:lnTo>
                  <a:pt x="658495" y="1005855"/>
                </a:lnTo>
                <a:lnTo>
                  <a:pt x="608965" y="1028779"/>
                </a:lnTo>
                <a:lnTo>
                  <a:pt x="559435" y="1051702"/>
                </a:lnTo>
                <a:lnTo>
                  <a:pt x="509905" y="1074626"/>
                </a:lnTo>
                <a:lnTo>
                  <a:pt x="460375" y="1097549"/>
                </a:lnTo>
                <a:lnTo>
                  <a:pt x="410844" y="1120473"/>
                </a:lnTo>
                <a:lnTo>
                  <a:pt x="389227" y="1073770"/>
                </a:lnTo>
                <a:lnTo>
                  <a:pt x="367607" y="1027068"/>
                </a:lnTo>
                <a:lnTo>
                  <a:pt x="345986" y="980365"/>
                </a:lnTo>
                <a:lnTo>
                  <a:pt x="324363" y="933663"/>
                </a:lnTo>
                <a:lnTo>
                  <a:pt x="302739" y="886960"/>
                </a:lnTo>
                <a:lnTo>
                  <a:pt x="281114" y="840257"/>
                </a:lnTo>
                <a:lnTo>
                  <a:pt x="259488" y="793555"/>
                </a:lnTo>
                <a:lnTo>
                  <a:pt x="237862" y="746852"/>
                </a:lnTo>
                <a:lnTo>
                  <a:pt x="216235" y="700150"/>
                </a:lnTo>
                <a:lnTo>
                  <a:pt x="194609" y="653447"/>
                </a:lnTo>
                <a:lnTo>
                  <a:pt x="172982" y="606745"/>
                </a:lnTo>
                <a:lnTo>
                  <a:pt x="151356" y="560042"/>
                </a:lnTo>
                <a:lnTo>
                  <a:pt x="129730" y="513339"/>
                </a:lnTo>
                <a:lnTo>
                  <a:pt x="108105" y="466637"/>
                </a:lnTo>
                <a:lnTo>
                  <a:pt x="86481" y="419934"/>
                </a:lnTo>
                <a:lnTo>
                  <a:pt x="64858" y="373232"/>
                </a:lnTo>
                <a:lnTo>
                  <a:pt x="43237" y="326529"/>
                </a:lnTo>
                <a:lnTo>
                  <a:pt x="21617" y="279826"/>
                </a:lnTo>
                <a:lnTo>
                  <a:pt x="0" y="233124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87297" y="3872991"/>
            <a:ext cx="1254125" cy="1278255"/>
          </a:xfrm>
          <a:custGeom>
            <a:avLst/>
            <a:gdLst/>
            <a:ahLst/>
            <a:cxnLst/>
            <a:rect l="l" t="t" r="r" b="b"/>
            <a:pathLst>
              <a:path w="1254125" h="1278254">
                <a:moveTo>
                  <a:pt x="0" y="390397"/>
                </a:moveTo>
                <a:lnTo>
                  <a:pt x="43995" y="370068"/>
                </a:lnTo>
                <a:lnTo>
                  <a:pt x="87973" y="349720"/>
                </a:lnTo>
                <a:lnTo>
                  <a:pt x="131937" y="329358"/>
                </a:lnTo>
                <a:lnTo>
                  <a:pt x="175890" y="308986"/>
                </a:lnTo>
                <a:lnTo>
                  <a:pt x="219836" y="288606"/>
                </a:lnTo>
                <a:lnTo>
                  <a:pt x="263778" y="268223"/>
                </a:lnTo>
                <a:lnTo>
                  <a:pt x="295104" y="306240"/>
                </a:lnTo>
                <a:lnTo>
                  <a:pt x="326433" y="344253"/>
                </a:lnTo>
                <a:lnTo>
                  <a:pt x="357764" y="382262"/>
                </a:lnTo>
                <a:lnTo>
                  <a:pt x="389098" y="420269"/>
                </a:lnTo>
                <a:lnTo>
                  <a:pt x="420434" y="458272"/>
                </a:lnTo>
                <a:lnTo>
                  <a:pt x="451770" y="496274"/>
                </a:lnTo>
                <a:lnTo>
                  <a:pt x="483108" y="534273"/>
                </a:lnTo>
                <a:lnTo>
                  <a:pt x="514445" y="572270"/>
                </a:lnTo>
                <a:lnTo>
                  <a:pt x="545781" y="610265"/>
                </a:lnTo>
                <a:lnTo>
                  <a:pt x="577117" y="648259"/>
                </a:lnTo>
                <a:lnTo>
                  <a:pt x="608451" y="686252"/>
                </a:lnTo>
                <a:lnTo>
                  <a:pt x="639782" y="724244"/>
                </a:lnTo>
                <a:lnTo>
                  <a:pt x="671111" y="762235"/>
                </a:lnTo>
                <a:lnTo>
                  <a:pt x="702436" y="800226"/>
                </a:lnTo>
                <a:lnTo>
                  <a:pt x="693594" y="751812"/>
                </a:lnTo>
                <a:lnTo>
                  <a:pt x="684754" y="703398"/>
                </a:lnTo>
                <a:lnTo>
                  <a:pt x="675918" y="654984"/>
                </a:lnTo>
                <a:lnTo>
                  <a:pt x="667083" y="606570"/>
                </a:lnTo>
                <a:lnTo>
                  <a:pt x="658250" y="558155"/>
                </a:lnTo>
                <a:lnTo>
                  <a:pt x="649419" y="509741"/>
                </a:lnTo>
                <a:lnTo>
                  <a:pt x="640588" y="461327"/>
                </a:lnTo>
                <a:lnTo>
                  <a:pt x="631756" y="412913"/>
                </a:lnTo>
                <a:lnTo>
                  <a:pt x="622925" y="364499"/>
                </a:lnTo>
                <a:lnTo>
                  <a:pt x="614092" y="316084"/>
                </a:lnTo>
                <a:lnTo>
                  <a:pt x="605257" y="267670"/>
                </a:lnTo>
                <a:lnTo>
                  <a:pt x="596421" y="219256"/>
                </a:lnTo>
                <a:lnTo>
                  <a:pt x="587581" y="170842"/>
                </a:lnTo>
                <a:lnTo>
                  <a:pt x="578739" y="122427"/>
                </a:lnTo>
                <a:lnTo>
                  <a:pt x="622807" y="102035"/>
                </a:lnTo>
                <a:lnTo>
                  <a:pt x="666872" y="81628"/>
                </a:lnTo>
                <a:lnTo>
                  <a:pt x="710930" y="61213"/>
                </a:lnTo>
                <a:lnTo>
                  <a:pt x="754977" y="40799"/>
                </a:lnTo>
                <a:lnTo>
                  <a:pt x="799010" y="20392"/>
                </a:lnTo>
                <a:lnTo>
                  <a:pt x="843026" y="0"/>
                </a:lnTo>
                <a:lnTo>
                  <a:pt x="864661" y="46702"/>
                </a:lnTo>
                <a:lnTo>
                  <a:pt x="886295" y="93405"/>
                </a:lnTo>
                <a:lnTo>
                  <a:pt x="907927" y="140107"/>
                </a:lnTo>
                <a:lnTo>
                  <a:pt x="929558" y="186810"/>
                </a:lnTo>
                <a:lnTo>
                  <a:pt x="951188" y="233512"/>
                </a:lnTo>
                <a:lnTo>
                  <a:pt x="972816" y="280215"/>
                </a:lnTo>
                <a:lnTo>
                  <a:pt x="994444" y="326918"/>
                </a:lnTo>
                <a:lnTo>
                  <a:pt x="1016071" y="373620"/>
                </a:lnTo>
                <a:lnTo>
                  <a:pt x="1037698" y="420323"/>
                </a:lnTo>
                <a:lnTo>
                  <a:pt x="1059325" y="467025"/>
                </a:lnTo>
                <a:lnTo>
                  <a:pt x="1080952" y="513728"/>
                </a:lnTo>
                <a:lnTo>
                  <a:pt x="1102579" y="560430"/>
                </a:lnTo>
                <a:lnTo>
                  <a:pt x="1124207" y="607133"/>
                </a:lnTo>
                <a:lnTo>
                  <a:pt x="1145835" y="653836"/>
                </a:lnTo>
                <a:lnTo>
                  <a:pt x="1167465" y="700538"/>
                </a:lnTo>
                <a:lnTo>
                  <a:pt x="1189096" y="747241"/>
                </a:lnTo>
                <a:lnTo>
                  <a:pt x="1210728" y="793943"/>
                </a:lnTo>
                <a:lnTo>
                  <a:pt x="1232362" y="840646"/>
                </a:lnTo>
                <a:lnTo>
                  <a:pt x="1253998" y="887348"/>
                </a:lnTo>
                <a:lnTo>
                  <a:pt x="1213060" y="906303"/>
                </a:lnTo>
                <a:lnTo>
                  <a:pt x="1172146" y="925258"/>
                </a:lnTo>
                <a:lnTo>
                  <a:pt x="1131232" y="944213"/>
                </a:lnTo>
                <a:lnTo>
                  <a:pt x="1090295" y="963167"/>
                </a:lnTo>
                <a:lnTo>
                  <a:pt x="1068730" y="916608"/>
                </a:lnTo>
                <a:lnTo>
                  <a:pt x="1047165" y="870045"/>
                </a:lnTo>
                <a:lnTo>
                  <a:pt x="1025601" y="823480"/>
                </a:lnTo>
                <a:lnTo>
                  <a:pt x="1004036" y="776912"/>
                </a:lnTo>
                <a:lnTo>
                  <a:pt x="982471" y="730344"/>
                </a:lnTo>
                <a:lnTo>
                  <a:pt x="960907" y="683774"/>
                </a:lnTo>
                <a:lnTo>
                  <a:pt x="939342" y="637203"/>
                </a:lnTo>
                <a:lnTo>
                  <a:pt x="917778" y="590632"/>
                </a:lnTo>
                <a:lnTo>
                  <a:pt x="896213" y="544061"/>
                </a:lnTo>
                <a:lnTo>
                  <a:pt x="874648" y="497491"/>
                </a:lnTo>
                <a:lnTo>
                  <a:pt x="853084" y="450923"/>
                </a:lnTo>
                <a:lnTo>
                  <a:pt x="831519" y="404355"/>
                </a:lnTo>
                <a:lnTo>
                  <a:pt x="809955" y="357790"/>
                </a:lnTo>
                <a:lnTo>
                  <a:pt x="788390" y="311227"/>
                </a:lnTo>
                <a:lnTo>
                  <a:pt x="766826" y="264667"/>
                </a:lnTo>
                <a:lnTo>
                  <a:pt x="776208" y="313340"/>
                </a:lnTo>
                <a:lnTo>
                  <a:pt x="785590" y="362013"/>
                </a:lnTo>
                <a:lnTo>
                  <a:pt x="794973" y="410686"/>
                </a:lnTo>
                <a:lnTo>
                  <a:pt x="804356" y="459359"/>
                </a:lnTo>
                <a:lnTo>
                  <a:pt x="813740" y="508031"/>
                </a:lnTo>
                <a:lnTo>
                  <a:pt x="823125" y="556704"/>
                </a:lnTo>
                <a:lnTo>
                  <a:pt x="832511" y="605377"/>
                </a:lnTo>
                <a:lnTo>
                  <a:pt x="841898" y="654050"/>
                </a:lnTo>
                <a:lnTo>
                  <a:pt x="851287" y="702722"/>
                </a:lnTo>
                <a:lnTo>
                  <a:pt x="860678" y="751395"/>
                </a:lnTo>
                <a:lnTo>
                  <a:pt x="870070" y="800068"/>
                </a:lnTo>
                <a:lnTo>
                  <a:pt x="879465" y="848741"/>
                </a:lnTo>
                <a:lnTo>
                  <a:pt x="888861" y="897413"/>
                </a:lnTo>
                <a:lnTo>
                  <a:pt x="898260" y="946086"/>
                </a:lnTo>
                <a:lnTo>
                  <a:pt x="907662" y="994759"/>
                </a:lnTo>
                <a:lnTo>
                  <a:pt x="917066" y="1043431"/>
                </a:lnTo>
                <a:lnTo>
                  <a:pt x="874607" y="1063053"/>
                </a:lnTo>
                <a:lnTo>
                  <a:pt x="832183" y="1082675"/>
                </a:lnTo>
                <a:lnTo>
                  <a:pt x="789783" y="1102296"/>
                </a:lnTo>
                <a:lnTo>
                  <a:pt x="747395" y="1121917"/>
                </a:lnTo>
                <a:lnTo>
                  <a:pt x="716368" y="1083270"/>
                </a:lnTo>
                <a:lnTo>
                  <a:pt x="685345" y="1044622"/>
                </a:lnTo>
                <a:lnTo>
                  <a:pt x="654324" y="1005974"/>
                </a:lnTo>
                <a:lnTo>
                  <a:pt x="623306" y="967325"/>
                </a:lnTo>
                <a:lnTo>
                  <a:pt x="592289" y="928675"/>
                </a:lnTo>
                <a:lnTo>
                  <a:pt x="561275" y="890025"/>
                </a:lnTo>
                <a:lnTo>
                  <a:pt x="530263" y="851373"/>
                </a:lnTo>
                <a:lnTo>
                  <a:pt x="499252" y="812720"/>
                </a:lnTo>
                <a:lnTo>
                  <a:pt x="468243" y="774066"/>
                </a:lnTo>
                <a:lnTo>
                  <a:pt x="437235" y="735410"/>
                </a:lnTo>
                <a:lnTo>
                  <a:pt x="406229" y="696752"/>
                </a:lnTo>
                <a:lnTo>
                  <a:pt x="375223" y="658092"/>
                </a:lnTo>
                <a:lnTo>
                  <a:pt x="344218" y="619429"/>
                </a:lnTo>
                <a:lnTo>
                  <a:pt x="313213" y="580765"/>
                </a:lnTo>
                <a:lnTo>
                  <a:pt x="282209" y="542098"/>
                </a:lnTo>
                <a:lnTo>
                  <a:pt x="251205" y="503427"/>
                </a:lnTo>
                <a:lnTo>
                  <a:pt x="272770" y="549987"/>
                </a:lnTo>
                <a:lnTo>
                  <a:pt x="294335" y="596550"/>
                </a:lnTo>
                <a:lnTo>
                  <a:pt x="315899" y="643115"/>
                </a:lnTo>
                <a:lnTo>
                  <a:pt x="337464" y="689683"/>
                </a:lnTo>
                <a:lnTo>
                  <a:pt x="359029" y="736251"/>
                </a:lnTo>
                <a:lnTo>
                  <a:pt x="380593" y="782821"/>
                </a:lnTo>
                <a:lnTo>
                  <a:pt x="402158" y="829392"/>
                </a:lnTo>
                <a:lnTo>
                  <a:pt x="423722" y="875963"/>
                </a:lnTo>
                <a:lnTo>
                  <a:pt x="445287" y="922534"/>
                </a:lnTo>
                <a:lnTo>
                  <a:pt x="466852" y="969104"/>
                </a:lnTo>
                <a:lnTo>
                  <a:pt x="488416" y="1015672"/>
                </a:lnTo>
                <a:lnTo>
                  <a:pt x="509981" y="1062240"/>
                </a:lnTo>
                <a:lnTo>
                  <a:pt x="531545" y="1108805"/>
                </a:lnTo>
                <a:lnTo>
                  <a:pt x="553110" y="1155368"/>
                </a:lnTo>
                <a:lnTo>
                  <a:pt x="574675" y="1201927"/>
                </a:lnTo>
                <a:lnTo>
                  <a:pt x="533737" y="1220882"/>
                </a:lnTo>
                <a:lnTo>
                  <a:pt x="492823" y="1239837"/>
                </a:lnTo>
                <a:lnTo>
                  <a:pt x="451909" y="1258792"/>
                </a:lnTo>
                <a:lnTo>
                  <a:pt x="410972" y="1277746"/>
                </a:lnTo>
                <a:lnTo>
                  <a:pt x="389336" y="1231044"/>
                </a:lnTo>
                <a:lnTo>
                  <a:pt x="367702" y="1184341"/>
                </a:lnTo>
                <a:lnTo>
                  <a:pt x="346070" y="1137639"/>
                </a:lnTo>
                <a:lnTo>
                  <a:pt x="324439" y="1090936"/>
                </a:lnTo>
                <a:lnTo>
                  <a:pt x="302809" y="1044234"/>
                </a:lnTo>
                <a:lnTo>
                  <a:pt x="281181" y="997531"/>
                </a:lnTo>
                <a:lnTo>
                  <a:pt x="259553" y="950828"/>
                </a:lnTo>
                <a:lnTo>
                  <a:pt x="237926" y="904126"/>
                </a:lnTo>
                <a:lnTo>
                  <a:pt x="216299" y="857423"/>
                </a:lnTo>
                <a:lnTo>
                  <a:pt x="194672" y="810721"/>
                </a:lnTo>
                <a:lnTo>
                  <a:pt x="173045" y="764018"/>
                </a:lnTo>
                <a:lnTo>
                  <a:pt x="151418" y="717316"/>
                </a:lnTo>
                <a:lnTo>
                  <a:pt x="129790" y="670613"/>
                </a:lnTo>
                <a:lnTo>
                  <a:pt x="108162" y="623910"/>
                </a:lnTo>
                <a:lnTo>
                  <a:pt x="86532" y="577208"/>
                </a:lnTo>
                <a:lnTo>
                  <a:pt x="64901" y="530505"/>
                </a:lnTo>
                <a:lnTo>
                  <a:pt x="43269" y="483803"/>
                </a:lnTo>
                <a:lnTo>
                  <a:pt x="21635" y="437100"/>
                </a:lnTo>
                <a:lnTo>
                  <a:pt x="0" y="390397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9496" y="4495291"/>
            <a:ext cx="1075055" cy="1187450"/>
          </a:xfrm>
          <a:custGeom>
            <a:avLst/>
            <a:gdLst/>
            <a:ahLst/>
            <a:cxnLst/>
            <a:rect l="l" t="t" r="r" b="b"/>
            <a:pathLst>
              <a:path w="1075055" h="1187450">
                <a:moveTo>
                  <a:pt x="0" y="299719"/>
                </a:moveTo>
                <a:lnTo>
                  <a:pt x="46226" y="278302"/>
                </a:lnTo>
                <a:lnTo>
                  <a:pt x="92452" y="256885"/>
                </a:lnTo>
                <a:lnTo>
                  <a:pt x="138678" y="235468"/>
                </a:lnTo>
                <a:lnTo>
                  <a:pt x="184904" y="214052"/>
                </a:lnTo>
                <a:lnTo>
                  <a:pt x="231130" y="192637"/>
                </a:lnTo>
                <a:lnTo>
                  <a:pt x="277357" y="171224"/>
                </a:lnTo>
                <a:lnTo>
                  <a:pt x="323583" y="149812"/>
                </a:lnTo>
                <a:lnTo>
                  <a:pt x="369809" y="128402"/>
                </a:lnTo>
                <a:lnTo>
                  <a:pt x="416035" y="106994"/>
                </a:lnTo>
                <a:lnTo>
                  <a:pt x="462261" y="85589"/>
                </a:lnTo>
                <a:lnTo>
                  <a:pt x="508488" y="64187"/>
                </a:lnTo>
                <a:lnTo>
                  <a:pt x="554714" y="42788"/>
                </a:lnTo>
                <a:lnTo>
                  <a:pt x="600940" y="21392"/>
                </a:lnTo>
                <a:lnTo>
                  <a:pt x="647166" y="0"/>
                </a:lnTo>
                <a:lnTo>
                  <a:pt x="664542" y="37528"/>
                </a:lnTo>
                <a:lnTo>
                  <a:pt x="681921" y="75056"/>
                </a:lnTo>
                <a:lnTo>
                  <a:pt x="699303" y="112585"/>
                </a:lnTo>
                <a:lnTo>
                  <a:pt x="716686" y="150113"/>
                </a:lnTo>
                <a:lnTo>
                  <a:pt x="669591" y="171910"/>
                </a:lnTo>
                <a:lnTo>
                  <a:pt x="622496" y="193713"/>
                </a:lnTo>
                <a:lnTo>
                  <a:pt x="575402" y="215521"/>
                </a:lnTo>
                <a:lnTo>
                  <a:pt x="528309" y="237331"/>
                </a:lnTo>
                <a:lnTo>
                  <a:pt x="481215" y="259143"/>
                </a:lnTo>
                <a:lnTo>
                  <a:pt x="434122" y="280955"/>
                </a:lnTo>
                <a:lnTo>
                  <a:pt x="387028" y="302765"/>
                </a:lnTo>
                <a:lnTo>
                  <a:pt x="339934" y="324573"/>
                </a:lnTo>
                <a:lnTo>
                  <a:pt x="292840" y="346376"/>
                </a:lnTo>
                <a:lnTo>
                  <a:pt x="245745" y="368172"/>
                </a:lnTo>
                <a:lnTo>
                  <a:pt x="268519" y="417341"/>
                </a:lnTo>
                <a:lnTo>
                  <a:pt x="291295" y="466534"/>
                </a:lnTo>
                <a:lnTo>
                  <a:pt x="314073" y="515727"/>
                </a:lnTo>
                <a:lnTo>
                  <a:pt x="336854" y="564895"/>
                </a:lnTo>
                <a:lnTo>
                  <a:pt x="380673" y="544592"/>
                </a:lnTo>
                <a:lnTo>
                  <a:pt x="424492" y="524294"/>
                </a:lnTo>
                <a:lnTo>
                  <a:pt x="468311" y="504001"/>
                </a:lnTo>
                <a:lnTo>
                  <a:pt x="512130" y="483711"/>
                </a:lnTo>
                <a:lnTo>
                  <a:pt x="555948" y="463422"/>
                </a:lnTo>
                <a:lnTo>
                  <a:pt x="599767" y="443134"/>
                </a:lnTo>
                <a:lnTo>
                  <a:pt x="643586" y="422844"/>
                </a:lnTo>
                <a:lnTo>
                  <a:pt x="687405" y="402551"/>
                </a:lnTo>
                <a:lnTo>
                  <a:pt x="731224" y="382253"/>
                </a:lnTo>
                <a:lnTo>
                  <a:pt x="775042" y="361949"/>
                </a:lnTo>
                <a:lnTo>
                  <a:pt x="792349" y="399361"/>
                </a:lnTo>
                <a:lnTo>
                  <a:pt x="809656" y="436737"/>
                </a:lnTo>
                <a:lnTo>
                  <a:pt x="826963" y="474089"/>
                </a:lnTo>
                <a:lnTo>
                  <a:pt x="844270" y="511428"/>
                </a:lnTo>
                <a:lnTo>
                  <a:pt x="800451" y="531736"/>
                </a:lnTo>
                <a:lnTo>
                  <a:pt x="756632" y="552042"/>
                </a:lnTo>
                <a:lnTo>
                  <a:pt x="712814" y="572347"/>
                </a:lnTo>
                <a:lnTo>
                  <a:pt x="668995" y="592650"/>
                </a:lnTo>
                <a:lnTo>
                  <a:pt x="625176" y="612949"/>
                </a:lnTo>
                <a:lnTo>
                  <a:pt x="581357" y="633245"/>
                </a:lnTo>
                <a:lnTo>
                  <a:pt x="537538" y="653536"/>
                </a:lnTo>
                <a:lnTo>
                  <a:pt x="493720" y="673822"/>
                </a:lnTo>
                <a:lnTo>
                  <a:pt x="449901" y="694102"/>
                </a:lnTo>
                <a:lnTo>
                  <a:pt x="406082" y="714374"/>
                </a:lnTo>
                <a:lnTo>
                  <a:pt x="428453" y="762685"/>
                </a:lnTo>
                <a:lnTo>
                  <a:pt x="450822" y="810996"/>
                </a:lnTo>
                <a:lnTo>
                  <a:pt x="473191" y="859307"/>
                </a:lnTo>
                <a:lnTo>
                  <a:pt x="495560" y="907618"/>
                </a:lnTo>
                <a:lnTo>
                  <a:pt x="517931" y="955928"/>
                </a:lnTo>
                <a:lnTo>
                  <a:pt x="562259" y="935389"/>
                </a:lnTo>
                <a:lnTo>
                  <a:pt x="606586" y="914851"/>
                </a:lnTo>
                <a:lnTo>
                  <a:pt x="650914" y="894313"/>
                </a:lnTo>
                <a:lnTo>
                  <a:pt x="695243" y="873777"/>
                </a:lnTo>
                <a:lnTo>
                  <a:pt x="739571" y="853244"/>
                </a:lnTo>
                <a:lnTo>
                  <a:pt x="783901" y="832713"/>
                </a:lnTo>
                <a:lnTo>
                  <a:pt x="828231" y="812186"/>
                </a:lnTo>
                <a:lnTo>
                  <a:pt x="872562" y="791662"/>
                </a:lnTo>
                <a:lnTo>
                  <a:pt x="916893" y="771144"/>
                </a:lnTo>
                <a:lnTo>
                  <a:pt x="961226" y="750630"/>
                </a:lnTo>
                <a:lnTo>
                  <a:pt x="1005560" y="730122"/>
                </a:lnTo>
                <a:lnTo>
                  <a:pt x="1022876" y="767480"/>
                </a:lnTo>
                <a:lnTo>
                  <a:pt x="1040168" y="804862"/>
                </a:lnTo>
                <a:lnTo>
                  <a:pt x="1057459" y="842244"/>
                </a:lnTo>
                <a:lnTo>
                  <a:pt x="1074775" y="879601"/>
                </a:lnTo>
                <a:lnTo>
                  <a:pt x="1027357" y="901563"/>
                </a:lnTo>
                <a:lnTo>
                  <a:pt x="979939" y="923525"/>
                </a:lnTo>
                <a:lnTo>
                  <a:pt x="932522" y="945487"/>
                </a:lnTo>
                <a:lnTo>
                  <a:pt x="885105" y="967448"/>
                </a:lnTo>
                <a:lnTo>
                  <a:pt x="837688" y="989409"/>
                </a:lnTo>
                <a:lnTo>
                  <a:pt x="790271" y="1011370"/>
                </a:lnTo>
                <a:lnTo>
                  <a:pt x="742854" y="1033330"/>
                </a:lnTo>
                <a:lnTo>
                  <a:pt x="695437" y="1055290"/>
                </a:lnTo>
                <a:lnTo>
                  <a:pt x="648021" y="1077249"/>
                </a:lnTo>
                <a:lnTo>
                  <a:pt x="600604" y="1099207"/>
                </a:lnTo>
                <a:lnTo>
                  <a:pt x="553186" y="1121164"/>
                </a:lnTo>
                <a:lnTo>
                  <a:pt x="505769" y="1143121"/>
                </a:lnTo>
                <a:lnTo>
                  <a:pt x="458351" y="1165076"/>
                </a:lnTo>
                <a:lnTo>
                  <a:pt x="410933" y="1187030"/>
                </a:lnTo>
                <a:lnTo>
                  <a:pt x="389307" y="1140334"/>
                </a:lnTo>
                <a:lnTo>
                  <a:pt x="367679" y="1093636"/>
                </a:lnTo>
                <a:lnTo>
                  <a:pt x="346052" y="1046938"/>
                </a:lnTo>
                <a:lnTo>
                  <a:pt x="324425" y="1000239"/>
                </a:lnTo>
                <a:lnTo>
                  <a:pt x="302797" y="953540"/>
                </a:lnTo>
                <a:lnTo>
                  <a:pt x="281169" y="906841"/>
                </a:lnTo>
                <a:lnTo>
                  <a:pt x="259542" y="860141"/>
                </a:lnTo>
                <a:lnTo>
                  <a:pt x="237913" y="813440"/>
                </a:lnTo>
                <a:lnTo>
                  <a:pt x="216285" y="766740"/>
                </a:lnTo>
                <a:lnTo>
                  <a:pt x="194657" y="720039"/>
                </a:lnTo>
                <a:lnTo>
                  <a:pt x="173029" y="673337"/>
                </a:lnTo>
                <a:lnTo>
                  <a:pt x="151400" y="626636"/>
                </a:lnTo>
                <a:lnTo>
                  <a:pt x="129772" y="579934"/>
                </a:lnTo>
                <a:lnTo>
                  <a:pt x="108143" y="533232"/>
                </a:lnTo>
                <a:lnTo>
                  <a:pt x="86514" y="486529"/>
                </a:lnTo>
                <a:lnTo>
                  <a:pt x="64886" y="439827"/>
                </a:lnTo>
                <a:lnTo>
                  <a:pt x="43257" y="393125"/>
                </a:lnTo>
                <a:lnTo>
                  <a:pt x="21628" y="346422"/>
                </a:lnTo>
                <a:lnTo>
                  <a:pt x="0" y="2997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8851" y="3406775"/>
            <a:ext cx="407670" cy="322580"/>
          </a:xfrm>
          <a:custGeom>
            <a:avLst/>
            <a:gdLst/>
            <a:ahLst/>
            <a:cxnLst/>
            <a:rect l="l" t="t" r="r" b="b"/>
            <a:pathLst>
              <a:path w="407670" h="322579">
                <a:moveTo>
                  <a:pt x="0" y="152146"/>
                </a:moveTo>
                <a:lnTo>
                  <a:pt x="46924" y="130421"/>
                </a:lnTo>
                <a:lnTo>
                  <a:pt x="93862" y="108686"/>
                </a:lnTo>
                <a:lnTo>
                  <a:pt x="140812" y="86945"/>
                </a:lnTo>
                <a:lnTo>
                  <a:pt x="187770" y="65200"/>
                </a:lnTo>
                <a:lnTo>
                  <a:pt x="234735" y="43459"/>
                </a:lnTo>
                <a:lnTo>
                  <a:pt x="281704" y="21724"/>
                </a:lnTo>
                <a:lnTo>
                  <a:pt x="328675" y="0"/>
                </a:lnTo>
                <a:lnTo>
                  <a:pt x="348319" y="42501"/>
                </a:lnTo>
                <a:lnTo>
                  <a:pt x="367998" y="85026"/>
                </a:lnTo>
                <a:lnTo>
                  <a:pt x="387701" y="127551"/>
                </a:lnTo>
                <a:lnTo>
                  <a:pt x="407415" y="170052"/>
                </a:lnTo>
                <a:lnTo>
                  <a:pt x="360451" y="191777"/>
                </a:lnTo>
                <a:lnTo>
                  <a:pt x="313497" y="213512"/>
                </a:lnTo>
                <a:lnTo>
                  <a:pt x="266550" y="235253"/>
                </a:lnTo>
                <a:lnTo>
                  <a:pt x="219605" y="256998"/>
                </a:lnTo>
                <a:lnTo>
                  <a:pt x="172658" y="278739"/>
                </a:lnTo>
                <a:lnTo>
                  <a:pt x="125704" y="300474"/>
                </a:lnTo>
                <a:lnTo>
                  <a:pt x="78739" y="322199"/>
                </a:lnTo>
                <a:lnTo>
                  <a:pt x="59043" y="279715"/>
                </a:lnTo>
                <a:lnTo>
                  <a:pt x="39370" y="237220"/>
                </a:lnTo>
                <a:lnTo>
                  <a:pt x="19696" y="194700"/>
                </a:lnTo>
                <a:lnTo>
                  <a:pt x="0" y="152146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56632" y="2667238"/>
            <a:ext cx="421640" cy="351155"/>
          </a:xfrm>
          <a:custGeom>
            <a:avLst/>
            <a:gdLst/>
            <a:ahLst/>
            <a:cxnLst/>
            <a:rect l="l" t="t" r="r" b="b"/>
            <a:pathLst>
              <a:path w="421639" h="351155">
                <a:moveTo>
                  <a:pt x="0" y="125491"/>
                </a:moveTo>
                <a:lnTo>
                  <a:pt x="20865" y="170526"/>
                </a:lnTo>
                <a:lnTo>
                  <a:pt x="41712" y="215560"/>
                </a:lnTo>
                <a:lnTo>
                  <a:pt x="62554" y="260594"/>
                </a:lnTo>
                <a:lnTo>
                  <a:pt x="83401" y="305628"/>
                </a:lnTo>
                <a:lnTo>
                  <a:pt x="104266" y="350662"/>
                </a:lnTo>
                <a:lnTo>
                  <a:pt x="136862" y="335593"/>
                </a:lnTo>
                <a:lnTo>
                  <a:pt x="169481" y="320500"/>
                </a:lnTo>
                <a:lnTo>
                  <a:pt x="202100" y="305407"/>
                </a:lnTo>
                <a:lnTo>
                  <a:pt x="291794" y="262999"/>
                </a:lnTo>
                <a:lnTo>
                  <a:pt x="336391" y="239839"/>
                </a:lnTo>
                <a:lnTo>
                  <a:pt x="387984" y="206009"/>
                </a:lnTo>
                <a:lnTo>
                  <a:pt x="415917" y="162522"/>
                </a:lnTo>
                <a:lnTo>
                  <a:pt x="421251" y="127869"/>
                </a:lnTo>
                <a:lnTo>
                  <a:pt x="419512" y="109458"/>
                </a:lnTo>
                <a:lnTo>
                  <a:pt x="407034" y="70754"/>
                </a:lnTo>
                <a:lnTo>
                  <a:pt x="382428" y="33035"/>
                </a:lnTo>
                <a:lnTo>
                  <a:pt x="350012" y="9413"/>
                </a:lnTo>
                <a:lnTo>
                  <a:pt x="311276" y="0"/>
                </a:lnTo>
                <a:lnTo>
                  <a:pt x="290040" y="823"/>
                </a:lnTo>
                <a:lnTo>
                  <a:pt x="250876" y="11447"/>
                </a:lnTo>
                <a:lnTo>
                  <a:pt x="185828" y="39693"/>
                </a:lnTo>
                <a:lnTo>
                  <a:pt x="137540" y="61864"/>
                </a:lnTo>
                <a:lnTo>
                  <a:pt x="103155" y="77771"/>
                </a:lnTo>
                <a:lnTo>
                  <a:pt x="68770" y="93678"/>
                </a:lnTo>
                <a:lnTo>
                  <a:pt x="34385" y="109585"/>
                </a:lnTo>
                <a:lnTo>
                  <a:pt x="0" y="125491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10886" y="2482214"/>
            <a:ext cx="1195705" cy="1129665"/>
          </a:xfrm>
          <a:custGeom>
            <a:avLst/>
            <a:gdLst/>
            <a:ahLst/>
            <a:cxnLst/>
            <a:rect l="l" t="t" r="r" b="b"/>
            <a:pathLst>
              <a:path w="1195704" h="1129664">
                <a:moveTo>
                  <a:pt x="0" y="242062"/>
                </a:moveTo>
                <a:lnTo>
                  <a:pt x="46381" y="220583"/>
                </a:lnTo>
                <a:lnTo>
                  <a:pt x="92753" y="199104"/>
                </a:lnTo>
                <a:lnTo>
                  <a:pt x="139120" y="177625"/>
                </a:lnTo>
                <a:lnTo>
                  <a:pt x="185483" y="156146"/>
                </a:lnTo>
                <a:lnTo>
                  <a:pt x="231846" y="134667"/>
                </a:lnTo>
                <a:lnTo>
                  <a:pt x="278213" y="113188"/>
                </a:lnTo>
                <a:lnTo>
                  <a:pt x="324585" y="91709"/>
                </a:lnTo>
                <a:lnTo>
                  <a:pt x="370966" y="70231"/>
                </a:lnTo>
                <a:lnTo>
                  <a:pt x="436806" y="41558"/>
                </a:lnTo>
                <a:lnTo>
                  <a:pt x="494490" y="20304"/>
                </a:lnTo>
                <a:lnTo>
                  <a:pt x="544006" y="6455"/>
                </a:lnTo>
                <a:lnTo>
                  <a:pt x="585342" y="0"/>
                </a:lnTo>
                <a:lnTo>
                  <a:pt x="622065" y="309"/>
                </a:lnTo>
                <a:lnTo>
                  <a:pt x="692463" y="19359"/>
                </a:lnTo>
                <a:lnTo>
                  <a:pt x="726186" y="38100"/>
                </a:lnTo>
                <a:lnTo>
                  <a:pt x="757547" y="62029"/>
                </a:lnTo>
                <a:lnTo>
                  <a:pt x="785145" y="90376"/>
                </a:lnTo>
                <a:lnTo>
                  <a:pt x="808982" y="123128"/>
                </a:lnTo>
                <a:lnTo>
                  <a:pt x="829055" y="160274"/>
                </a:lnTo>
                <a:lnTo>
                  <a:pt x="847582" y="209684"/>
                </a:lnTo>
                <a:lnTo>
                  <a:pt x="856868" y="258095"/>
                </a:lnTo>
                <a:lnTo>
                  <a:pt x="856916" y="305506"/>
                </a:lnTo>
                <a:lnTo>
                  <a:pt x="847725" y="351917"/>
                </a:lnTo>
                <a:lnTo>
                  <a:pt x="828938" y="396470"/>
                </a:lnTo>
                <a:lnTo>
                  <a:pt x="800211" y="438308"/>
                </a:lnTo>
                <a:lnTo>
                  <a:pt x="761553" y="477432"/>
                </a:lnTo>
                <a:lnTo>
                  <a:pt x="712977" y="513842"/>
                </a:lnTo>
                <a:lnTo>
                  <a:pt x="748389" y="518554"/>
                </a:lnTo>
                <a:lnTo>
                  <a:pt x="812829" y="533933"/>
                </a:lnTo>
                <a:lnTo>
                  <a:pt x="873317" y="559460"/>
                </a:lnTo>
                <a:lnTo>
                  <a:pt x="911621" y="580691"/>
                </a:lnTo>
                <a:lnTo>
                  <a:pt x="956808" y="608280"/>
                </a:lnTo>
                <a:lnTo>
                  <a:pt x="1008888" y="642238"/>
                </a:lnTo>
                <a:lnTo>
                  <a:pt x="1055560" y="673193"/>
                </a:lnTo>
                <a:lnTo>
                  <a:pt x="1102233" y="704135"/>
                </a:lnTo>
                <a:lnTo>
                  <a:pt x="1148905" y="735054"/>
                </a:lnTo>
                <a:lnTo>
                  <a:pt x="1195577" y="765937"/>
                </a:lnTo>
                <a:lnTo>
                  <a:pt x="1153439" y="785506"/>
                </a:lnTo>
                <a:lnTo>
                  <a:pt x="1111300" y="805050"/>
                </a:lnTo>
                <a:lnTo>
                  <a:pt x="1069162" y="824577"/>
                </a:lnTo>
                <a:lnTo>
                  <a:pt x="1027023" y="844091"/>
                </a:lnTo>
                <a:lnTo>
                  <a:pt x="984885" y="863600"/>
                </a:lnTo>
                <a:lnTo>
                  <a:pt x="941527" y="836777"/>
                </a:lnTo>
                <a:lnTo>
                  <a:pt x="898169" y="809955"/>
                </a:lnTo>
                <a:lnTo>
                  <a:pt x="854811" y="783132"/>
                </a:lnTo>
                <a:lnTo>
                  <a:pt x="811453" y="756310"/>
                </a:lnTo>
                <a:lnTo>
                  <a:pt x="768096" y="729488"/>
                </a:lnTo>
                <a:lnTo>
                  <a:pt x="715069" y="697011"/>
                </a:lnTo>
                <a:lnTo>
                  <a:pt x="671829" y="671607"/>
                </a:lnTo>
                <a:lnTo>
                  <a:pt x="638401" y="653299"/>
                </a:lnTo>
                <a:lnTo>
                  <a:pt x="596352" y="635559"/>
                </a:lnTo>
                <a:lnTo>
                  <a:pt x="561300" y="629360"/>
                </a:lnTo>
                <a:lnTo>
                  <a:pt x="544702" y="629665"/>
                </a:lnTo>
                <a:lnTo>
                  <a:pt x="505079" y="638937"/>
                </a:lnTo>
                <a:lnTo>
                  <a:pt x="451358" y="660781"/>
                </a:lnTo>
                <a:lnTo>
                  <a:pt x="442406" y="664950"/>
                </a:lnTo>
                <a:lnTo>
                  <a:pt x="433466" y="669083"/>
                </a:lnTo>
                <a:lnTo>
                  <a:pt x="424551" y="673193"/>
                </a:lnTo>
                <a:lnTo>
                  <a:pt x="415671" y="677290"/>
                </a:lnTo>
                <a:lnTo>
                  <a:pt x="437102" y="723624"/>
                </a:lnTo>
                <a:lnTo>
                  <a:pt x="458533" y="769947"/>
                </a:lnTo>
                <a:lnTo>
                  <a:pt x="479964" y="816261"/>
                </a:lnTo>
                <a:lnTo>
                  <a:pt x="501396" y="862568"/>
                </a:lnTo>
                <a:lnTo>
                  <a:pt x="522827" y="908868"/>
                </a:lnTo>
                <a:lnTo>
                  <a:pt x="544258" y="955165"/>
                </a:lnTo>
                <a:lnTo>
                  <a:pt x="565689" y="1001458"/>
                </a:lnTo>
                <a:lnTo>
                  <a:pt x="587121" y="1047750"/>
                </a:lnTo>
                <a:lnTo>
                  <a:pt x="543095" y="1068153"/>
                </a:lnTo>
                <a:lnTo>
                  <a:pt x="499046" y="1088580"/>
                </a:lnTo>
                <a:lnTo>
                  <a:pt x="454997" y="1109007"/>
                </a:lnTo>
                <a:lnTo>
                  <a:pt x="410972" y="1129411"/>
                </a:lnTo>
                <a:lnTo>
                  <a:pt x="389336" y="1082708"/>
                </a:lnTo>
                <a:lnTo>
                  <a:pt x="367702" y="1036005"/>
                </a:lnTo>
                <a:lnTo>
                  <a:pt x="346070" y="989303"/>
                </a:lnTo>
                <a:lnTo>
                  <a:pt x="324439" y="942600"/>
                </a:lnTo>
                <a:lnTo>
                  <a:pt x="302809" y="895898"/>
                </a:lnTo>
                <a:lnTo>
                  <a:pt x="281181" y="849195"/>
                </a:lnTo>
                <a:lnTo>
                  <a:pt x="259553" y="802492"/>
                </a:lnTo>
                <a:lnTo>
                  <a:pt x="237926" y="755790"/>
                </a:lnTo>
                <a:lnTo>
                  <a:pt x="216299" y="709087"/>
                </a:lnTo>
                <a:lnTo>
                  <a:pt x="194672" y="662385"/>
                </a:lnTo>
                <a:lnTo>
                  <a:pt x="173045" y="615682"/>
                </a:lnTo>
                <a:lnTo>
                  <a:pt x="151418" y="568980"/>
                </a:lnTo>
                <a:lnTo>
                  <a:pt x="129790" y="522277"/>
                </a:lnTo>
                <a:lnTo>
                  <a:pt x="108162" y="475574"/>
                </a:lnTo>
                <a:lnTo>
                  <a:pt x="86532" y="428872"/>
                </a:lnTo>
                <a:lnTo>
                  <a:pt x="64901" y="382169"/>
                </a:lnTo>
                <a:lnTo>
                  <a:pt x="43269" y="335467"/>
                </a:lnTo>
                <a:lnTo>
                  <a:pt x="21635" y="288764"/>
                </a:lnTo>
                <a:lnTo>
                  <a:pt x="0" y="242062"/>
                </a:lnTo>
                <a:close/>
              </a:path>
            </a:pathLst>
          </a:custGeom>
          <a:ln w="9143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65195" y="1338495"/>
            <a:ext cx="1024255" cy="1022350"/>
          </a:xfrm>
          <a:custGeom>
            <a:avLst/>
            <a:gdLst/>
            <a:ahLst/>
            <a:cxnLst/>
            <a:rect l="l" t="t" r="r" b="b"/>
            <a:pathLst>
              <a:path w="1024254" h="1022350">
                <a:moveTo>
                  <a:pt x="279823" y="54948"/>
                </a:moveTo>
                <a:lnTo>
                  <a:pt x="332900" y="32702"/>
                </a:lnTo>
                <a:lnTo>
                  <a:pt x="383803" y="16129"/>
                </a:lnTo>
                <a:lnTo>
                  <a:pt x="432541" y="5228"/>
                </a:lnTo>
                <a:lnTo>
                  <a:pt x="479119" y="0"/>
                </a:lnTo>
                <a:lnTo>
                  <a:pt x="523546" y="444"/>
                </a:lnTo>
                <a:lnTo>
                  <a:pt x="565827" y="6561"/>
                </a:lnTo>
                <a:lnTo>
                  <a:pt x="613575" y="20704"/>
                </a:lnTo>
                <a:lnTo>
                  <a:pt x="658068" y="41491"/>
                </a:lnTo>
                <a:lnTo>
                  <a:pt x="699312" y="68923"/>
                </a:lnTo>
                <a:lnTo>
                  <a:pt x="737312" y="103000"/>
                </a:lnTo>
                <a:lnTo>
                  <a:pt x="772075" y="143721"/>
                </a:lnTo>
                <a:lnTo>
                  <a:pt x="732166" y="172298"/>
                </a:lnTo>
                <a:lnTo>
                  <a:pt x="692256" y="200887"/>
                </a:lnTo>
                <a:lnTo>
                  <a:pt x="652346" y="229500"/>
                </a:lnTo>
                <a:lnTo>
                  <a:pt x="612436" y="258148"/>
                </a:lnTo>
                <a:lnTo>
                  <a:pt x="586836" y="232355"/>
                </a:lnTo>
                <a:lnTo>
                  <a:pt x="558795" y="211920"/>
                </a:lnTo>
                <a:lnTo>
                  <a:pt x="528301" y="196819"/>
                </a:lnTo>
                <a:lnTo>
                  <a:pt x="495342" y="187028"/>
                </a:lnTo>
                <a:lnTo>
                  <a:pt x="460650" y="182980"/>
                </a:lnTo>
                <a:lnTo>
                  <a:pt x="424969" y="185123"/>
                </a:lnTo>
                <a:lnTo>
                  <a:pt x="350689" y="207983"/>
                </a:lnTo>
                <a:lnTo>
                  <a:pt x="307775" y="231497"/>
                </a:lnTo>
                <a:lnTo>
                  <a:pt x="271389" y="259212"/>
                </a:lnTo>
                <a:lnTo>
                  <a:pt x="241537" y="291120"/>
                </a:lnTo>
                <a:lnTo>
                  <a:pt x="218227" y="327217"/>
                </a:lnTo>
                <a:lnTo>
                  <a:pt x="201464" y="367495"/>
                </a:lnTo>
                <a:lnTo>
                  <a:pt x="192045" y="411554"/>
                </a:lnTo>
                <a:lnTo>
                  <a:pt x="190758" y="458844"/>
                </a:lnTo>
                <a:lnTo>
                  <a:pt x="197597" y="509364"/>
                </a:lnTo>
                <a:lnTo>
                  <a:pt x="212555" y="563116"/>
                </a:lnTo>
                <a:lnTo>
                  <a:pt x="235627" y="620098"/>
                </a:lnTo>
                <a:lnTo>
                  <a:pt x="260912" y="669660"/>
                </a:lnTo>
                <a:lnTo>
                  <a:pt x="287998" y="713062"/>
                </a:lnTo>
                <a:lnTo>
                  <a:pt x="316892" y="750305"/>
                </a:lnTo>
                <a:lnTo>
                  <a:pt x="347594" y="781388"/>
                </a:lnTo>
                <a:lnTo>
                  <a:pt x="380110" y="806312"/>
                </a:lnTo>
                <a:lnTo>
                  <a:pt x="414443" y="825076"/>
                </a:lnTo>
                <a:lnTo>
                  <a:pt x="456978" y="839887"/>
                </a:lnTo>
                <a:lnTo>
                  <a:pt x="500001" y="846823"/>
                </a:lnTo>
                <a:lnTo>
                  <a:pt x="543511" y="845870"/>
                </a:lnTo>
                <a:lnTo>
                  <a:pt x="587509" y="837016"/>
                </a:lnTo>
                <a:lnTo>
                  <a:pt x="631994" y="820250"/>
                </a:lnTo>
                <a:lnTo>
                  <a:pt x="684890" y="789008"/>
                </a:lnTo>
                <a:lnTo>
                  <a:pt x="732832" y="746717"/>
                </a:lnTo>
                <a:lnTo>
                  <a:pt x="773203" y="698346"/>
                </a:lnTo>
                <a:lnTo>
                  <a:pt x="803571" y="648927"/>
                </a:lnTo>
                <a:lnTo>
                  <a:pt x="790522" y="620753"/>
                </a:lnTo>
                <a:lnTo>
                  <a:pt x="777473" y="592603"/>
                </a:lnTo>
                <a:lnTo>
                  <a:pt x="764424" y="564452"/>
                </a:lnTo>
                <a:lnTo>
                  <a:pt x="751374" y="536278"/>
                </a:lnTo>
                <a:lnTo>
                  <a:pt x="700965" y="559634"/>
                </a:lnTo>
                <a:lnTo>
                  <a:pt x="650521" y="583014"/>
                </a:lnTo>
                <a:lnTo>
                  <a:pt x="600052" y="606394"/>
                </a:lnTo>
                <a:lnTo>
                  <a:pt x="549571" y="629750"/>
                </a:lnTo>
                <a:lnTo>
                  <a:pt x="532256" y="592392"/>
                </a:lnTo>
                <a:lnTo>
                  <a:pt x="514964" y="555011"/>
                </a:lnTo>
                <a:lnTo>
                  <a:pt x="497672" y="517629"/>
                </a:lnTo>
                <a:lnTo>
                  <a:pt x="480356" y="480271"/>
                </a:lnTo>
                <a:lnTo>
                  <a:pt x="527839" y="458269"/>
                </a:lnTo>
                <a:lnTo>
                  <a:pt x="575321" y="436268"/>
                </a:lnTo>
                <a:lnTo>
                  <a:pt x="622803" y="414270"/>
                </a:lnTo>
                <a:lnTo>
                  <a:pt x="670285" y="392276"/>
                </a:lnTo>
                <a:lnTo>
                  <a:pt x="717767" y="370288"/>
                </a:lnTo>
                <a:lnTo>
                  <a:pt x="765249" y="348308"/>
                </a:lnTo>
                <a:lnTo>
                  <a:pt x="812731" y="326337"/>
                </a:lnTo>
                <a:lnTo>
                  <a:pt x="860213" y="304376"/>
                </a:lnTo>
                <a:lnTo>
                  <a:pt x="880687" y="348567"/>
                </a:lnTo>
                <a:lnTo>
                  <a:pt x="901151" y="392748"/>
                </a:lnTo>
                <a:lnTo>
                  <a:pt x="921609" y="436924"/>
                </a:lnTo>
                <a:lnTo>
                  <a:pt x="942065" y="481097"/>
                </a:lnTo>
                <a:lnTo>
                  <a:pt x="962520" y="525269"/>
                </a:lnTo>
                <a:lnTo>
                  <a:pt x="982979" y="569445"/>
                </a:lnTo>
                <a:lnTo>
                  <a:pt x="1003443" y="613627"/>
                </a:lnTo>
                <a:lnTo>
                  <a:pt x="1023916" y="657817"/>
                </a:lnTo>
                <a:lnTo>
                  <a:pt x="1005368" y="698537"/>
                </a:lnTo>
                <a:lnTo>
                  <a:pt x="979832" y="740494"/>
                </a:lnTo>
                <a:lnTo>
                  <a:pt x="947318" y="783690"/>
                </a:lnTo>
                <a:lnTo>
                  <a:pt x="907838" y="828124"/>
                </a:lnTo>
                <a:lnTo>
                  <a:pt x="872652" y="862552"/>
                </a:lnTo>
                <a:lnTo>
                  <a:pt x="835686" y="893756"/>
                </a:lnTo>
                <a:lnTo>
                  <a:pt x="796958" y="921740"/>
                </a:lnTo>
                <a:lnTo>
                  <a:pt x="756487" y="946513"/>
                </a:lnTo>
                <a:lnTo>
                  <a:pt x="714290" y="968078"/>
                </a:lnTo>
                <a:lnTo>
                  <a:pt x="659824" y="990466"/>
                </a:lnTo>
                <a:lnTo>
                  <a:pt x="606003" y="1006879"/>
                </a:lnTo>
                <a:lnTo>
                  <a:pt x="552835" y="1017319"/>
                </a:lnTo>
                <a:lnTo>
                  <a:pt x="500325" y="1021784"/>
                </a:lnTo>
                <a:lnTo>
                  <a:pt x="448479" y="1020275"/>
                </a:lnTo>
                <a:lnTo>
                  <a:pt x="398003" y="1012824"/>
                </a:lnTo>
                <a:lnTo>
                  <a:pt x="349738" y="999465"/>
                </a:lnTo>
                <a:lnTo>
                  <a:pt x="303675" y="980206"/>
                </a:lnTo>
                <a:lnTo>
                  <a:pt x="259800" y="955052"/>
                </a:lnTo>
                <a:lnTo>
                  <a:pt x="218101" y="924009"/>
                </a:lnTo>
                <a:lnTo>
                  <a:pt x="179179" y="888366"/>
                </a:lnTo>
                <a:lnTo>
                  <a:pt x="143647" y="849266"/>
                </a:lnTo>
                <a:lnTo>
                  <a:pt x="111510" y="806728"/>
                </a:lnTo>
                <a:lnTo>
                  <a:pt x="82774" y="760770"/>
                </a:lnTo>
                <a:lnTo>
                  <a:pt x="57446" y="711411"/>
                </a:lnTo>
                <a:lnTo>
                  <a:pt x="38027" y="665310"/>
                </a:lnTo>
                <a:lnTo>
                  <a:pt x="22568" y="619463"/>
                </a:lnTo>
                <a:lnTo>
                  <a:pt x="11076" y="573870"/>
                </a:lnTo>
                <a:lnTo>
                  <a:pt x="3551" y="528531"/>
                </a:lnTo>
                <a:lnTo>
                  <a:pt x="0" y="483446"/>
                </a:lnTo>
                <a:lnTo>
                  <a:pt x="423" y="438615"/>
                </a:lnTo>
                <a:lnTo>
                  <a:pt x="6429" y="385930"/>
                </a:lnTo>
                <a:lnTo>
                  <a:pt x="18506" y="335318"/>
                </a:lnTo>
                <a:lnTo>
                  <a:pt x="36661" y="286779"/>
                </a:lnTo>
                <a:lnTo>
                  <a:pt x="60900" y="240312"/>
                </a:lnTo>
                <a:lnTo>
                  <a:pt x="91228" y="195918"/>
                </a:lnTo>
                <a:lnTo>
                  <a:pt x="119072" y="163701"/>
                </a:lnTo>
                <a:lnTo>
                  <a:pt x="151853" y="133495"/>
                </a:lnTo>
                <a:lnTo>
                  <a:pt x="189572" y="105301"/>
                </a:lnTo>
                <a:lnTo>
                  <a:pt x="232229" y="79119"/>
                </a:lnTo>
                <a:lnTo>
                  <a:pt x="279823" y="54948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41323" y="1926161"/>
            <a:ext cx="912494" cy="1009650"/>
          </a:xfrm>
          <a:custGeom>
            <a:avLst/>
            <a:gdLst/>
            <a:ahLst/>
            <a:cxnLst/>
            <a:rect l="l" t="t" r="r" b="b"/>
            <a:pathLst>
              <a:path w="912495" h="1009650">
                <a:moveTo>
                  <a:pt x="258714" y="43735"/>
                </a:moveTo>
                <a:lnTo>
                  <a:pt x="311684" y="22473"/>
                </a:lnTo>
                <a:lnTo>
                  <a:pt x="363786" y="8095"/>
                </a:lnTo>
                <a:lnTo>
                  <a:pt x="415020" y="602"/>
                </a:lnTo>
                <a:lnTo>
                  <a:pt x="465386" y="0"/>
                </a:lnTo>
                <a:lnTo>
                  <a:pt x="514884" y="6290"/>
                </a:lnTo>
                <a:lnTo>
                  <a:pt x="563514" y="19478"/>
                </a:lnTo>
                <a:lnTo>
                  <a:pt x="606044" y="38119"/>
                </a:lnTo>
                <a:lnTo>
                  <a:pt x="647715" y="64690"/>
                </a:lnTo>
                <a:lnTo>
                  <a:pt x="688530" y="99166"/>
                </a:lnTo>
                <a:lnTo>
                  <a:pt x="728487" y="141525"/>
                </a:lnTo>
                <a:lnTo>
                  <a:pt x="689742" y="172364"/>
                </a:lnTo>
                <a:lnTo>
                  <a:pt x="651033" y="203167"/>
                </a:lnTo>
                <a:lnTo>
                  <a:pt x="612348" y="233947"/>
                </a:lnTo>
                <a:lnTo>
                  <a:pt x="573674" y="264715"/>
                </a:lnTo>
                <a:lnTo>
                  <a:pt x="548695" y="236620"/>
                </a:lnTo>
                <a:lnTo>
                  <a:pt x="521192" y="214073"/>
                </a:lnTo>
                <a:lnTo>
                  <a:pt x="491164" y="197099"/>
                </a:lnTo>
                <a:lnTo>
                  <a:pt x="458612" y="185721"/>
                </a:lnTo>
                <a:lnTo>
                  <a:pt x="424632" y="180246"/>
                </a:lnTo>
                <a:lnTo>
                  <a:pt x="390318" y="180974"/>
                </a:lnTo>
                <a:lnTo>
                  <a:pt x="320690" y="201088"/>
                </a:lnTo>
                <a:lnTo>
                  <a:pt x="276542" y="226871"/>
                </a:lnTo>
                <a:lnTo>
                  <a:pt x="241061" y="259428"/>
                </a:lnTo>
                <a:lnTo>
                  <a:pt x="214249" y="298725"/>
                </a:lnTo>
                <a:lnTo>
                  <a:pt x="196103" y="344725"/>
                </a:lnTo>
                <a:lnTo>
                  <a:pt x="189044" y="386664"/>
                </a:lnTo>
                <a:lnTo>
                  <a:pt x="190105" y="433383"/>
                </a:lnTo>
                <a:lnTo>
                  <a:pt x="199267" y="484875"/>
                </a:lnTo>
                <a:lnTo>
                  <a:pt x="216513" y="541134"/>
                </a:lnTo>
                <a:lnTo>
                  <a:pt x="241823" y="602154"/>
                </a:lnTo>
                <a:lnTo>
                  <a:pt x="268207" y="654773"/>
                </a:lnTo>
                <a:lnTo>
                  <a:pt x="295413" y="700489"/>
                </a:lnTo>
                <a:lnTo>
                  <a:pt x="323437" y="739298"/>
                </a:lnTo>
                <a:lnTo>
                  <a:pt x="352276" y="771195"/>
                </a:lnTo>
                <a:lnTo>
                  <a:pt x="381926" y="796178"/>
                </a:lnTo>
                <a:lnTo>
                  <a:pt x="458843" y="830724"/>
                </a:lnTo>
                <a:lnTo>
                  <a:pt x="505634" y="836167"/>
                </a:lnTo>
                <a:lnTo>
                  <a:pt x="552759" y="830585"/>
                </a:lnTo>
                <a:lnTo>
                  <a:pt x="600217" y="813990"/>
                </a:lnTo>
                <a:lnTo>
                  <a:pt x="660320" y="772365"/>
                </a:lnTo>
                <a:lnTo>
                  <a:pt x="700039" y="712644"/>
                </a:lnTo>
                <a:lnTo>
                  <a:pt x="711588" y="675827"/>
                </a:lnTo>
                <a:lnTo>
                  <a:pt x="716518" y="634142"/>
                </a:lnTo>
                <a:lnTo>
                  <a:pt x="714827" y="587574"/>
                </a:lnTo>
                <a:lnTo>
                  <a:pt x="706516" y="536114"/>
                </a:lnTo>
                <a:lnTo>
                  <a:pt x="755646" y="530113"/>
                </a:lnTo>
                <a:lnTo>
                  <a:pt x="804751" y="524112"/>
                </a:lnTo>
                <a:lnTo>
                  <a:pt x="853856" y="518111"/>
                </a:lnTo>
                <a:lnTo>
                  <a:pt x="902985" y="512111"/>
                </a:lnTo>
                <a:lnTo>
                  <a:pt x="909907" y="565187"/>
                </a:lnTo>
                <a:lnTo>
                  <a:pt x="912007" y="615451"/>
                </a:lnTo>
                <a:lnTo>
                  <a:pt x="909288" y="662907"/>
                </a:lnTo>
                <a:lnTo>
                  <a:pt x="901753" y="707559"/>
                </a:lnTo>
                <a:lnTo>
                  <a:pt x="889406" y="749409"/>
                </a:lnTo>
                <a:lnTo>
                  <a:pt x="872251" y="788463"/>
                </a:lnTo>
                <a:lnTo>
                  <a:pt x="845444" y="831668"/>
                </a:lnTo>
                <a:lnTo>
                  <a:pt x="812114" y="871063"/>
                </a:lnTo>
                <a:lnTo>
                  <a:pt x="772262" y="906649"/>
                </a:lnTo>
                <a:lnTo>
                  <a:pt x="725886" y="938424"/>
                </a:lnTo>
                <a:lnTo>
                  <a:pt x="672988" y="966390"/>
                </a:lnTo>
                <a:lnTo>
                  <a:pt x="623419" y="986317"/>
                </a:lnTo>
                <a:lnTo>
                  <a:pt x="574099" y="1000160"/>
                </a:lnTo>
                <a:lnTo>
                  <a:pt x="525028" y="1007914"/>
                </a:lnTo>
                <a:lnTo>
                  <a:pt x="476206" y="1009574"/>
                </a:lnTo>
                <a:lnTo>
                  <a:pt x="427632" y="1005136"/>
                </a:lnTo>
                <a:lnTo>
                  <a:pt x="379307" y="994595"/>
                </a:lnTo>
                <a:lnTo>
                  <a:pt x="331231" y="977947"/>
                </a:lnTo>
                <a:lnTo>
                  <a:pt x="290381" y="958510"/>
                </a:lnTo>
                <a:lnTo>
                  <a:pt x="251745" y="934681"/>
                </a:lnTo>
                <a:lnTo>
                  <a:pt x="215324" y="906462"/>
                </a:lnTo>
                <a:lnTo>
                  <a:pt x="181117" y="873854"/>
                </a:lnTo>
                <a:lnTo>
                  <a:pt x="149125" y="836859"/>
                </a:lnTo>
                <a:lnTo>
                  <a:pt x="119348" y="795477"/>
                </a:lnTo>
                <a:lnTo>
                  <a:pt x="91785" y="749711"/>
                </a:lnTo>
                <a:lnTo>
                  <a:pt x="66436" y="699563"/>
                </a:lnTo>
                <a:lnTo>
                  <a:pt x="43243" y="644907"/>
                </a:lnTo>
                <a:lnTo>
                  <a:pt x="25003" y="591716"/>
                </a:lnTo>
                <a:lnTo>
                  <a:pt x="11715" y="539989"/>
                </a:lnTo>
                <a:lnTo>
                  <a:pt x="3381" y="489727"/>
                </a:lnTo>
                <a:lnTo>
                  <a:pt x="0" y="440929"/>
                </a:lnTo>
                <a:lnTo>
                  <a:pt x="1571" y="393596"/>
                </a:lnTo>
                <a:lnTo>
                  <a:pt x="8096" y="347727"/>
                </a:lnTo>
                <a:lnTo>
                  <a:pt x="19573" y="303323"/>
                </a:lnTo>
                <a:lnTo>
                  <a:pt x="38125" y="255246"/>
                </a:lnTo>
                <a:lnTo>
                  <a:pt x="61885" y="210838"/>
                </a:lnTo>
                <a:lnTo>
                  <a:pt x="90849" y="170095"/>
                </a:lnTo>
                <a:lnTo>
                  <a:pt x="125017" y="133015"/>
                </a:lnTo>
                <a:lnTo>
                  <a:pt x="164385" y="99597"/>
                </a:lnTo>
                <a:lnTo>
                  <a:pt x="208951" y="69837"/>
                </a:lnTo>
                <a:lnTo>
                  <a:pt x="258714" y="43735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7631" y="458216"/>
            <a:ext cx="5682615" cy="967740"/>
          </a:xfrm>
          <a:custGeom>
            <a:avLst/>
            <a:gdLst/>
            <a:ahLst/>
            <a:cxnLst/>
            <a:rect l="l" t="t" r="r" b="b"/>
            <a:pathLst>
              <a:path w="5682615" h="967740">
                <a:moveTo>
                  <a:pt x="5585701" y="0"/>
                </a:moveTo>
                <a:lnTo>
                  <a:pt x="96735" y="0"/>
                </a:lnTo>
                <a:lnTo>
                  <a:pt x="59080" y="7600"/>
                </a:lnTo>
                <a:lnTo>
                  <a:pt x="28332" y="28321"/>
                </a:lnTo>
                <a:lnTo>
                  <a:pt x="7601" y="59043"/>
                </a:lnTo>
                <a:lnTo>
                  <a:pt x="0" y="96647"/>
                </a:lnTo>
                <a:lnTo>
                  <a:pt x="0" y="870585"/>
                </a:lnTo>
                <a:lnTo>
                  <a:pt x="7601" y="908262"/>
                </a:lnTo>
                <a:lnTo>
                  <a:pt x="28332" y="939022"/>
                </a:lnTo>
                <a:lnTo>
                  <a:pt x="59080" y="959756"/>
                </a:lnTo>
                <a:lnTo>
                  <a:pt x="96735" y="967359"/>
                </a:lnTo>
                <a:lnTo>
                  <a:pt x="5585701" y="967359"/>
                </a:lnTo>
                <a:lnTo>
                  <a:pt x="5623305" y="959756"/>
                </a:lnTo>
                <a:lnTo>
                  <a:pt x="5654027" y="939022"/>
                </a:lnTo>
                <a:lnTo>
                  <a:pt x="5674748" y="908262"/>
                </a:lnTo>
                <a:lnTo>
                  <a:pt x="5682348" y="870585"/>
                </a:lnTo>
                <a:lnTo>
                  <a:pt x="5682348" y="96647"/>
                </a:lnTo>
                <a:lnTo>
                  <a:pt x="5674748" y="59043"/>
                </a:lnTo>
                <a:lnTo>
                  <a:pt x="5654027" y="28321"/>
                </a:lnTo>
                <a:lnTo>
                  <a:pt x="5623305" y="7600"/>
                </a:lnTo>
                <a:lnTo>
                  <a:pt x="5585701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7631" y="458216"/>
            <a:ext cx="5682615" cy="967740"/>
          </a:xfrm>
          <a:custGeom>
            <a:avLst/>
            <a:gdLst/>
            <a:ahLst/>
            <a:cxnLst/>
            <a:rect l="l" t="t" r="r" b="b"/>
            <a:pathLst>
              <a:path w="5682615" h="967740">
                <a:moveTo>
                  <a:pt x="0" y="96647"/>
                </a:moveTo>
                <a:lnTo>
                  <a:pt x="7601" y="59043"/>
                </a:lnTo>
                <a:lnTo>
                  <a:pt x="28332" y="28321"/>
                </a:lnTo>
                <a:lnTo>
                  <a:pt x="59080" y="7600"/>
                </a:lnTo>
                <a:lnTo>
                  <a:pt x="96735" y="0"/>
                </a:lnTo>
                <a:lnTo>
                  <a:pt x="5585701" y="0"/>
                </a:lnTo>
                <a:lnTo>
                  <a:pt x="5623305" y="7600"/>
                </a:lnTo>
                <a:lnTo>
                  <a:pt x="5654027" y="28321"/>
                </a:lnTo>
                <a:lnTo>
                  <a:pt x="5674748" y="59043"/>
                </a:lnTo>
                <a:lnTo>
                  <a:pt x="5682348" y="96647"/>
                </a:lnTo>
                <a:lnTo>
                  <a:pt x="5682348" y="870585"/>
                </a:lnTo>
                <a:lnTo>
                  <a:pt x="5674748" y="908262"/>
                </a:lnTo>
                <a:lnTo>
                  <a:pt x="5654027" y="939022"/>
                </a:lnTo>
                <a:lnTo>
                  <a:pt x="5623305" y="959756"/>
                </a:lnTo>
                <a:lnTo>
                  <a:pt x="5585701" y="967359"/>
                </a:lnTo>
                <a:lnTo>
                  <a:pt x="96735" y="967359"/>
                </a:lnTo>
                <a:lnTo>
                  <a:pt x="59080" y="959756"/>
                </a:lnTo>
                <a:lnTo>
                  <a:pt x="28332" y="939022"/>
                </a:lnTo>
                <a:lnTo>
                  <a:pt x="7601" y="908262"/>
                </a:lnTo>
                <a:lnTo>
                  <a:pt x="0" y="870585"/>
                </a:lnTo>
                <a:lnTo>
                  <a:pt x="0" y="9664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782523" y="645921"/>
            <a:ext cx="51320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spc="-5" dirty="0"/>
              <a:t>chaperone proteins</a:t>
            </a:r>
            <a:r>
              <a:rPr spc="-20" dirty="0"/>
              <a:t> </a:t>
            </a:r>
            <a:r>
              <a:rPr dirty="0"/>
              <a:t>are:</a:t>
            </a:r>
          </a:p>
        </p:txBody>
      </p:sp>
      <p:sp>
        <p:nvSpPr>
          <p:cNvPr id="15" name="object 15"/>
          <p:cNvSpPr/>
          <p:nvPr/>
        </p:nvSpPr>
        <p:spPr>
          <a:xfrm>
            <a:off x="1075867" y="1425575"/>
            <a:ext cx="337820" cy="949325"/>
          </a:xfrm>
          <a:custGeom>
            <a:avLst/>
            <a:gdLst/>
            <a:ahLst/>
            <a:cxnLst/>
            <a:rect l="l" t="t" r="r" b="b"/>
            <a:pathLst>
              <a:path w="337819" h="949325">
                <a:moveTo>
                  <a:pt x="0" y="0"/>
                </a:moveTo>
                <a:lnTo>
                  <a:pt x="0" y="949071"/>
                </a:lnTo>
                <a:lnTo>
                  <a:pt x="337388" y="949071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13255" y="1741932"/>
            <a:ext cx="7339965" cy="1265555"/>
          </a:xfrm>
          <a:custGeom>
            <a:avLst/>
            <a:gdLst/>
            <a:ahLst/>
            <a:cxnLst/>
            <a:rect l="l" t="t" r="r" b="b"/>
            <a:pathLst>
              <a:path w="7339965" h="1265555">
                <a:moveTo>
                  <a:pt x="7213219" y="0"/>
                </a:moveTo>
                <a:lnTo>
                  <a:pt x="126618" y="0"/>
                </a:lnTo>
                <a:lnTo>
                  <a:pt x="77313" y="9941"/>
                </a:lnTo>
                <a:lnTo>
                  <a:pt x="37068" y="37052"/>
                </a:lnTo>
                <a:lnTo>
                  <a:pt x="9943" y="77259"/>
                </a:lnTo>
                <a:lnTo>
                  <a:pt x="0" y="126491"/>
                </a:lnTo>
                <a:lnTo>
                  <a:pt x="0" y="1138935"/>
                </a:lnTo>
                <a:lnTo>
                  <a:pt x="9943" y="1188168"/>
                </a:lnTo>
                <a:lnTo>
                  <a:pt x="37068" y="1228375"/>
                </a:lnTo>
                <a:lnTo>
                  <a:pt x="77313" y="1255486"/>
                </a:lnTo>
                <a:lnTo>
                  <a:pt x="126618" y="1265427"/>
                </a:lnTo>
                <a:lnTo>
                  <a:pt x="7213219" y="1265427"/>
                </a:lnTo>
                <a:lnTo>
                  <a:pt x="7262524" y="1255486"/>
                </a:lnTo>
                <a:lnTo>
                  <a:pt x="7302769" y="1228375"/>
                </a:lnTo>
                <a:lnTo>
                  <a:pt x="7329894" y="1188168"/>
                </a:lnTo>
                <a:lnTo>
                  <a:pt x="7339838" y="1138935"/>
                </a:lnTo>
                <a:lnTo>
                  <a:pt x="7339838" y="126491"/>
                </a:lnTo>
                <a:lnTo>
                  <a:pt x="7329894" y="77259"/>
                </a:lnTo>
                <a:lnTo>
                  <a:pt x="7302769" y="37052"/>
                </a:lnTo>
                <a:lnTo>
                  <a:pt x="7262524" y="9941"/>
                </a:lnTo>
                <a:lnTo>
                  <a:pt x="7213219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13255" y="1741932"/>
            <a:ext cx="7339965" cy="1265555"/>
          </a:xfrm>
          <a:custGeom>
            <a:avLst/>
            <a:gdLst/>
            <a:ahLst/>
            <a:cxnLst/>
            <a:rect l="l" t="t" r="r" b="b"/>
            <a:pathLst>
              <a:path w="7339965" h="1265555">
                <a:moveTo>
                  <a:pt x="0" y="126491"/>
                </a:moveTo>
                <a:lnTo>
                  <a:pt x="9943" y="77259"/>
                </a:lnTo>
                <a:lnTo>
                  <a:pt x="37068" y="37052"/>
                </a:lnTo>
                <a:lnTo>
                  <a:pt x="77313" y="9941"/>
                </a:lnTo>
                <a:lnTo>
                  <a:pt x="126618" y="0"/>
                </a:lnTo>
                <a:lnTo>
                  <a:pt x="7213219" y="0"/>
                </a:lnTo>
                <a:lnTo>
                  <a:pt x="7262524" y="9941"/>
                </a:lnTo>
                <a:lnTo>
                  <a:pt x="7302769" y="37052"/>
                </a:lnTo>
                <a:lnTo>
                  <a:pt x="7329894" y="77259"/>
                </a:lnTo>
                <a:lnTo>
                  <a:pt x="7339838" y="126491"/>
                </a:lnTo>
                <a:lnTo>
                  <a:pt x="7339838" y="1138935"/>
                </a:lnTo>
                <a:lnTo>
                  <a:pt x="7329894" y="1188168"/>
                </a:lnTo>
                <a:lnTo>
                  <a:pt x="7302769" y="1228375"/>
                </a:lnTo>
                <a:lnTo>
                  <a:pt x="7262524" y="1255486"/>
                </a:lnTo>
                <a:lnTo>
                  <a:pt x="7213219" y="1265427"/>
                </a:lnTo>
                <a:lnTo>
                  <a:pt x="126618" y="1265427"/>
                </a:lnTo>
                <a:lnTo>
                  <a:pt x="77313" y="1255486"/>
                </a:lnTo>
                <a:lnTo>
                  <a:pt x="37068" y="1228375"/>
                </a:lnTo>
                <a:lnTo>
                  <a:pt x="9943" y="1188168"/>
                </a:lnTo>
                <a:lnTo>
                  <a:pt x="0" y="1138935"/>
                </a:lnTo>
                <a:lnTo>
                  <a:pt x="0" y="12649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75867" y="1425575"/>
            <a:ext cx="337820" cy="2531110"/>
          </a:xfrm>
          <a:custGeom>
            <a:avLst/>
            <a:gdLst/>
            <a:ahLst/>
            <a:cxnLst/>
            <a:rect l="l" t="t" r="r" b="b"/>
            <a:pathLst>
              <a:path w="337819" h="2531110">
                <a:moveTo>
                  <a:pt x="0" y="0"/>
                </a:moveTo>
                <a:lnTo>
                  <a:pt x="0" y="2530983"/>
                </a:lnTo>
                <a:lnTo>
                  <a:pt x="337388" y="2530983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3255" y="3323844"/>
            <a:ext cx="7339965" cy="1265555"/>
          </a:xfrm>
          <a:custGeom>
            <a:avLst/>
            <a:gdLst/>
            <a:ahLst/>
            <a:cxnLst/>
            <a:rect l="l" t="t" r="r" b="b"/>
            <a:pathLst>
              <a:path w="7339965" h="1265554">
                <a:moveTo>
                  <a:pt x="7213219" y="0"/>
                </a:moveTo>
                <a:lnTo>
                  <a:pt x="126618" y="0"/>
                </a:lnTo>
                <a:lnTo>
                  <a:pt x="77313" y="9941"/>
                </a:lnTo>
                <a:lnTo>
                  <a:pt x="37068" y="37052"/>
                </a:lnTo>
                <a:lnTo>
                  <a:pt x="9943" y="77259"/>
                </a:lnTo>
                <a:lnTo>
                  <a:pt x="0" y="126491"/>
                </a:lnTo>
                <a:lnTo>
                  <a:pt x="0" y="1138935"/>
                </a:lnTo>
                <a:lnTo>
                  <a:pt x="9943" y="1188168"/>
                </a:lnTo>
                <a:lnTo>
                  <a:pt x="37068" y="1228375"/>
                </a:lnTo>
                <a:lnTo>
                  <a:pt x="77313" y="1255486"/>
                </a:lnTo>
                <a:lnTo>
                  <a:pt x="126618" y="1265427"/>
                </a:lnTo>
                <a:lnTo>
                  <a:pt x="7213219" y="1265427"/>
                </a:lnTo>
                <a:lnTo>
                  <a:pt x="7262524" y="1255486"/>
                </a:lnTo>
                <a:lnTo>
                  <a:pt x="7302769" y="1228375"/>
                </a:lnTo>
                <a:lnTo>
                  <a:pt x="7329894" y="1188168"/>
                </a:lnTo>
                <a:lnTo>
                  <a:pt x="7339838" y="1138935"/>
                </a:lnTo>
                <a:lnTo>
                  <a:pt x="7339838" y="126491"/>
                </a:lnTo>
                <a:lnTo>
                  <a:pt x="7329894" y="77259"/>
                </a:lnTo>
                <a:lnTo>
                  <a:pt x="7302769" y="37052"/>
                </a:lnTo>
                <a:lnTo>
                  <a:pt x="7262524" y="9941"/>
                </a:lnTo>
                <a:lnTo>
                  <a:pt x="7213219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13255" y="3323844"/>
            <a:ext cx="7339965" cy="1265555"/>
          </a:xfrm>
          <a:custGeom>
            <a:avLst/>
            <a:gdLst/>
            <a:ahLst/>
            <a:cxnLst/>
            <a:rect l="l" t="t" r="r" b="b"/>
            <a:pathLst>
              <a:path w="7339965" h="1265554">
                <a:moveTo>
                  <a:pt x="0" y="126491"/>
                </a:moveTo>
                <a:lnTo>
                  <a:pt x="9943" y="77259"/>
                </a:lnTo>
                <a:lnTo>
                  <a:pt x="37068" y="37052"/>
                </a:lnTo>
                <a:lnTo>
                  <a:pt x="77313" y="9941"/>
                </a:lnTo>
                <a:lnTo>
                  <a:pt x="126618" y="0"/>
                </a:lnTo>
                <a:lnTo>
                  <a:pt x="7213219" y="0"/>
                </a:lnTo>
                <a:lnTo>
                  <a:pt x="7262524" y="9941"/>
                </a:lnTo>
                <a:lnTo>
                  <a:pt x="7302769" y="37052"/>
                </a:lnTo>
                <a:lnTo>
                  <a:pt x="7329894" y="77259"/>
                </a:lnTo>
                <a:lnTo>
                  <a:pt x="7339838" y="126491"/>
                </a:lnTo>
                <a:lnTo>
                  <a:pt x="7339838" y="1138935"/>
                </a:lnTo>
                <a:lnTo>
                  <a:pt x="7329894" y="1188168"/>
                </a:lnTo>
                <a:lnTo>
                  <a:pt x="7302769" y="1228375"/>
                </a:lnTo>
                <a:lnTo>
                  <a:pt x="7262524" y="1255486"/>
                </a:lnTo>
                <a:lnTo>
                  <a:pt x="7213219" y="1265427"/>
                </a:lnTo>
                <a:lnTo>
                  <a:pt x="126618" y="1265427"/>
                </a:lnTo>
                <a:lnTo>
                  <a:pt x="77313" y="1255486"/>
                </a:lnTo>
                <a:lnTo>
                  <a:pt x="37068" y="1228375"/>
                </a:lnTo>
                <a:lnTo>
                  <a:pt x="9943" y="1188168"/>
                </a:lnTo>
                <a:lnTo>
                  <a:pt x="0" y="1138935"/>
                </a:lnTo>
                <a:lnTo>
                  <a:pt x="0" y="12649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75867" y="1425575"/>
            <a:ext cx="337820" cy="4112895"/>
          </a:xfrm>
          <a:custGeom>
            <a:avLst/>
            <a:gdLst/>
            <a:ahLst/>
            <a:cxnLst/>
            <a:rect l="l" t="t" r="r" b="b"/>
            <a:pathLst>
              <a:path w="337819" h="4112895">
                <a:moveTo>
                  <a:pt x="0" y="0"/>
                </a:moveTo>
                <a:lnTo>
                  <a:pt x="0" y="4112895"/>
                </a:lnTo>
                <a:lnTo>
                  <a:pt x="337388" y="4112895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13255" y="4905755"/>
            <a:ext cx="7339965" cy="1265555"/>
          </a:xfrm>
          <a:custGeom>
            <a:avLst/>
            <a:gdLst/>
            <a:ahLst/>
            <a:cxnLst/>
            <a:rect l="l" t="t" r="r" b="b"/>
            <a:pathLst>
              <a:path w="7339965" h="1265554">
                <a:moveTo>
                  <a:pt x="7213219" y="0"/>
                </a:moveTo>
                <a:lnTo>
                  <a:pt x="126618" y="0"/>
                </a:lnTo>
                <a:lnTo>
                  <a:pt x="77313" y="9941"/>
                </a:lnTo>
                <a:lnTo>
                  <a:pt x="37068" y="37052"/>
                </a:lnTo>
                <a:lnTo>
                  <a:pt x="9943" y="77259"/>
                </a:lnTo>
                <a:lnTo>
                  <a:pt x="0" y="126492"/>
                </a:lnTo>
                <a:lnTo>
                  <a:pt x="0" y="1138923"/>
                </a:lnTo>
                <a:lnTo>
                  <a:pt x="9943" y="1188181"/>
                </a:lnTo>
                <a:lnTo>
                  <a:pt x="37068" y="1228409"/>
                </a:lnTo>
                <a:lnTo>
                  <a:pt x="77313" y="1255532"/>
                </a:lnTo>
                <a:lnTo>
                  <a:pt x="126618" y="1265478"/>
                </a:lnTo>
                <a:lnTo>
                  <a:pt x="7213219" y="1265478"/>
                </a:lnTo>
                <a:lnTo>
                  <a:pt x="7262524" y="1255532"/>
                </a:lnTo>
                <a:lnTo>
                  <a:pt x="7302769" y="1228409"/>
                </a:lnTo>
                <a:lnTo>
                  <a:pt x="7329894" y="1188181"/>
                </a:lnTo>
                <a:lnTo>
                  <a:pt x="7339838" y="1138923"/>
                </a:lnTo>
                <a:lnTo>
                  <a:pt x="7339838" y="126492"/>
                </a:lnTo>
                <a:lnTo>
                  <a:pt x="7329894" y="77259"/>
                </a:lnTo>
                <a:lnTo>
                  <a:pt x="7302769" y="37052"/>
                </a:lnTo>
                <a:lnTo>
                  <a:pt x="7262524" y="9941"/>
                </a:lnTo>
                <a:lnTo>
                  <a:pt x="7213219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13255" y="4905755"/>
            <a:ext cx="7339965" cy="1265555"/>
          </a:xfrm>
          <a:custGeom>
            <a:avLst/>
            <a:gdLst/>
            <a:ahLst/>
            <a:cxnLst/>
            <a:rect l="l" t="t" r="r" b="b"/>
            <a:pathLst>
              <a:path w="7339965" h="1265554">
                <a:moveTo>
                  <a:pt x="0" y="126492"/>
                </a:moveTo>
                <a:lnTo>
                  <a:pt x="9943" y="77259"/>
                </a:lnTo>
                <a:lnTo>
                  <a:pt x="37068" y="37052"/>
                </a:lnTo>
                <a:lnTo>
                  <a:pt x="77313" y="9941"/>
                </a:lnTo>
                <a:lnTo>
                  <a:pt x="126618" y="0"/>
                </a:lnTo>
                <a:lnTo>
                  <a:pt x="7213219" y="0"/>
                </a:lnTo>
                <a:lnTo>
                  <a:pt x="7262524" y="9941"/>
                </a:lnTo>
                <a:lnTo>
                  <a:pt x="7302769" y="37052"/>
                </a:lnTo>
                <a:lnTo>
                  <a:pt x="7329894" y="77259"/>
                </a:lnTo>
                <a:lnTo>
                  <a:pt x="7339838" y="126492"/>
                </a:lnTo>
                <a:lnTo>
                  <a:pt x="7339838" y="1138923"/>
                </a:lnTo>
                <a:lnTo>
                  <a:pt x="7329894" y="1188181"/>
                </a:lnTo>
                <a:lnTo>
                  <a:pt x="7302769" y="1228409"/>
                </a:lnTo>
                <a:lnTo>
                  <a:pt x="7262524" y="1255532"/>
                </a:lnTo>
                <a:lnTo>
                  <a:pt x="7213219" y="1265478"/>
                </a:lnTo>
                <a:lnTo>
                  <a:pt x="126618" y="1265478"/>
                </a:lnTo>
                <a:lnTo>
                  <a:pt x="77313" y="1255532"/>
                </a:lnTo>
                <a:lnTo>
                  <a:pt x="37068" y="1228409"/>
                </a:lnTo>
                <a:lnTo>
                  <a:pt x="9943" y="1188181"/>
                </a:lnTo>
                <a:lnTo>
                  <a:pt x="0" y="1138923"/>
                </a:lnTo>
                <a:lnTo>
                  <a:pt x="0" y="126492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657350" y="1870024"/>
            <a:ext cx="6854190" cy="4135754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541020" marR="534035" indent="1270" algn="ctr">
              <a:lnSpc>
                <a:spcPts val="3600"/>
              </a:lnSpc>
              <a:spcBef>
                <a:spcPts val="425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Heat shock proteins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40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70  (HSP 40 and HSP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70)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2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cytosol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550">
              <a:latin typeface="Times New Roman"/>
              <a:cs typeface="Times New Roman"/>
            </a:endParaRPr>
          </a:p>
          <a:p>
            <a:pPr marL="12700" marR="5080" indent="658495">
              <a:lnSpc>
                <a:spcPts val="36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Heat shock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proteins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10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60  (HSP 10 and HSP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60)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200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mitochondria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550">
              <a:latin typeface="Times New Roman"/>
              <a:cs typeface="Times New Roman"/>
            </a:endParaRPr>
          </a:p>
          <a:p>
            <a:pPr marL="1190625" marR="1183005" algn="ctr">
              <a:lnSpc>
                <a:spcPts val="3600"/>
              </a:lnSpc>
              <a:spcBef>
                <a:spcPts val="5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Calnexin and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calreticulin  in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endoplasmic</a:t>
            </a:r>
            <a:r>
              <a:rPr sz="3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reticulum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27729" y="3926216"/>
            <a:ext cx="443230" cy="363855"/>
          </a:xfrm>
          <a:custGeom>
            <a:avLst/>
            <a:gdLst/>
            <a:ahLst/>
            <a:cxnLst/>
            <a:rect l="l" t="t" r="r" b="b"/>
            <a:pathLst>
              <a:path w="443229" h="363854">
                <a:moveTo>
                  <a:pt x="0" y="126099"/>
                </a:moveTo>
                <a:lnTo>
                  <a:pt x="22008" y="173570"/>
                </a:lnTo>
                <a:lnTo>
                  <a:pt x="43998" y="221036"/>
                </a:lnTo>
                <a:lnTo>
                  <a:pt x="65983" y="268489"/>
                </a:lnTo>
                <a:lnTo>
                  <a:pt x="87973" y="315924"/>
                </a:lnTo>
                <a:lnTo>
                  <a:pt x="109982" y="363335"/>
                </a:lnTo>
                <a:lnTo>
                  <a:pt x="150749" y="344473"/>
                </a:lnTo>
                <a:lnTo>
                  <a:pt x="191515" y="325600"/>
                </a:lnTo>
                <a:lnTo>
                  <a:pt x="232282" y="306703"/>
                </a:lnTo>
                <a:lnTo>
                  <a:pt x="273050" y="287770"/>
                </a:lnTo>
                <a:lnTo>
                  <a:pt x="316172" y="267434"/>
                </a:lnTo>
                <a:lnTo>
                  <a:pt x="350281" y="250432"/>
                </a:lnTo>
                <a:lnTo>
                  <a:pt x="391414" y="226429"/>
                </a:lnTo>
                <a:lnTo>
                  <a:pt x="421274" y="197393"/>
                </a:lnTo>
                <a:lnTo>
                  <a:pt x="439039" y="161405"/>
                </a:lnTo>
                <a:lnTo>
                  <a:pt x="442753" y="141116"/>
                </a:lnTo>
                <a:lnTo>
                  <a:pt x="442277" y="119876"/>
                </a:lnTo>
                <a:lnTo>
                  <a:pt x="428752" y="74537"/>
                </a:lnTo>
                <a:lnTo>
                  <a:pt x="406923" y="39881"/>
                </a:lnTo>
                <a:lnTo>
                  <a:pt x="361785" y="7532"/>
                </a:lnTo>
                <a:lnTo>
                  <a:pt x="324879" y="0"/>
                </a:lnTo>
                <a:lnTo>
                  <a:pt x="304546" y="496"/>
                </a:lnTo>
                <a:lnTo>
                  <a:pt x="243030" y="17434"/>
                </a:lnTo>
                <a:lnTo>
                  <a:pt x="197586" y="35589"/>
                </a:lnTo>
                <a:lnTo>
                  <a:pt x="142367" y="60186"/>
                </a:lnTo>
                <a:lnTo>
                  <a:pt x="106763" y="76664"/>
                </a:lnTo>
                <a:lnTo>
                  <a:pt x="71183" y="93142"/>
                </a:lnTo>
                <a:lnTo>
                  <a:pt x="35603" y="109620"/>
                </a:lnTo>
                <a:lnTo>
                  <a:pt x="0" y="12609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64408" y="3578462"/>
            <a:ext cx="399415" cy="326390"/>
          </a:xfrm>
          <a:custGeom>
            <a:avLst/>
            <a:gdLst/>
            <a:ahLst/>
            <a:cxnLst/>
            <a:rect l="l" t="t" r="r" b="b"/>
            <a:pathLst>
              <a:path w="399414" h="326389">
                <a:moveTo>
                  <a:pt x="0" y="120919"/>
                </a:moveTo>
                <a:lnTo>
                  <a:pt x="23719" y="172257"/>
                </a:lnTo>
                <a:lnTo>
                  <a:pt x="47450" y="223583"/>
                </a:lnTo>
                <a:lnTo>
                  <a:pt x="71205" y="274885"/>
                </a:lnTo>
                <a:lnTo>
                  <a:pt x="94995" y="326151"/>
                </a:lnTo>
                <a:lnTo>
                  <a:pt x="123856" y="312797"/>
                </a:lnTo>
                <a:lnTo>
                  <a:pt x="152717" y="299418"/>
                </a:lnTo>
                <a:lnTo>
                  <a:pt x="181578" y="286039"/>
                </a:lnTo>
                <a:lnTo>
                  <a:pt x="256994" y="250922"/>
                </a:lnTo>
                <a:lnTo>
                  <a:pt x="293608" y="233267"/>
                </a:lnTo>
                <a:lnTo>
                  <a:pt x="337057" y="210327"/>
                </a:lnTo>
                <a:lnTo>
                  <a:pt x="372554" y="181006"/>
                </a:lnTo>
                <a:lnTo>
                  <a:pt x="393572" y="145684"/>
                </a:lnTo>
                <a:lnTo>
                  <a:pt x="398795" y="106187"/>
                </a:lnTo>
                <a:lnTo>
                  <a:pt x="395162" y="85570"/>
                </a:lnTo>
                <a:lnTo>
                  <a:pt x="376872" y="45374"/>
                </a:lnTo>
                <a:lnTo>
                  <a:pt x="350202" y="17077"/>
                </a:lnTo>
                <a:lnTo>
                  <a:pt x="296672" y="0"/>
                </a:lnTo>
                <a:lnTo>
                  <a:pt x="275717" y="1779"/>
                </a:lnTo>
                <a:lnTo>
                  <a:pt x="233378" y="14978"/>
                </a:lnTo>
                <a:lnTo>
                  <a:pt x="157368" y="48315"/>
                </a:lnTo>
                <a:lnTo>
                  <a:pt x="101218" y="74056"/>
                </a:lnTo>
                <a:lnTo>
                  <a:pt x="50561" y="97488"/>
                </a:lnTo>
                <a:lnTo>
                  <a:pt x="25263" y="109204"/>
                </a:lnTo>
                <a:lnTo>
                  <a:pt x="0" y="1209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19679" y="3400218"/>
            <a:ext cx="1050290" cy="1120775"/>
          </a:xfrm>
          <a:custGeom>
            <a:avLst/>
            <a:gdLst/>
            <a:ahLst/>
            <a:cxnLst/>
            <a:rect l="l" t="t" r="r" b="b"/>
            <a:pathLst>
              <a:path w="1050289" h="1120775">
                <a:moveTo>
                  <a:pt x="0" y="233124"/>
                </a:moveTo>
                <a:lnTo>
                  <a:pt x="43624" y="212931"/>
                </a:lnTo>
                <a:lnTo>
                  <a:pt x="87249" y="192738"/>
                </a:lnTo>
                <a:lnTo>
                  <a:pt x="130873" y="172545"/>
                </a:lnTo>
                <a:lnTo>
                  <a:pt x="174497" y="152352"/>
                </a:lnTo>
                <a:lnTo>
                  <a:pt x="218122" y="132159"/>
                </a:lnTo>
                <a:lnTo>
                  <a:pt x="261746" y="111966"/>
                </a:lnTo>
                <a:lnTo>
                  <a:pt x="305371" y="91773"/>
                </a:lnTo>
                <a:lnTo>
                  <a:pt x="348995" y="71580"/>
                </a:lnTo>
                <a:lnTo>
                  <a:pt x="397710" y="49651"/>
                </a:lnTo>
                <a:lnTo>
                  <a:pt x="440388" y="31877"/>
                </a:lnTo>
                <a:lnTo>
                  <a:pt x="476994" y="18270"/>
                </a:lnTo>
                <a:lnTo>
                  <a:pt x="534880" y="2915"/>
                </a:lnTo>
                <a:lnTo>
                  <a:pt x="562006" y="0"/>
                </a:lnTo>
                <a:lnTo>
                  <a:pt x="588895" y="109"/>
                </a:lnTo>
                <a:lnTo>
                  <a:pt x="641816" y="9392"/>
                </a:lnTo>
                <a:lnTo>
                  <a:pt x="692453" y="30954"/>
                </a:lnTo>
                <a:lnTo>
                  <a:pt x="739657" y="64738"/>
                </a:lnTo>
                <a:lnTo>
                  <a:pt x="777047" y="110458"/>
                </a:lnTo>
                <a:lnTo>
                  <a:pt x="803816" y="169223"/>
                </a:lnTo>
                <a:lnTo>
                  <a:pt x="813774" y="234080"/>
                </a:lnTo>
                <a:lnTo>
                  <a:pt x="811657" y="267414"/>
                </a:lnTo>
                <a:lnTo>
                  <a:pt x="804963" y="300180"/>
                </a:lnTo>
                <a:lnTo>
                  <a:pt x="793829" y="331041"/>
                </a:lnTo>
                <a:lnTo>
                  <a:pt x="778242" y="359997"/>
                </a:lnTo>
                <a:lnTo>
                  <a:pt x="758190" y="387048"/>
                </a:lnTo>
                <a:lnTo>
                  <a:pt x="802195" y="383526"/>
                </a:lnTo>
                <a:lnTo>
                  <a:pt x="843533" y="386302"/>
                </a:lnTo>
                <a:lnTo>
                  <a:pt x="882205" y="395388"/>
                </a:lnTo>
                <a:lnTo>
                  <a:pt x="918209" y="410797"/>
                </a:lnTo>
                <a:lnTo>
                  <a:pt x="950690" y="431776"/>
                </a:lnTo>
                <a:lnTo>
                  <a:pt x="978979" y="457755"/>
                </a:lnTo>
                <a:lnTo>
                  <a:pt x="1003077" y="488735"/>
                </a:lnTo>
                <a:lnTo>
                  <a:pt x="1022984" y="524716"/>
                </a:lnTo>
                <a:lnTo>
                  <a:pt x="1043670" y="587565"/>
                </a:lnTo>
                <a:lnTo>
                  <a:pt x="1049782" y="655272"/>
                </a:lnTo>
                <a:lnTo>
                  <a:pt x="1047279" y="689393"/>
                </a:lnTo>
                <a:lnTo>
                  <a:pt x="1030654" y="752588"/>
                </a:lnTo>
                <a:lnTo>
                  <a:pt x="998339" y="808831"/>
                </a:lnTo>
                <a:lnTo>
                  <a:pt x="948999" y="857218"/>
                </a:lnTo>
                <a:lnTo>
                  <a:pt x="896033" y="890695"/>
                </a:lnTo>
                <a:lnTo>
                  <a:pt x="822219" y="928182"/>
                </a:lnTo>
                <a:lnTo>
                  <a:pt x="770175" y="953396"/>
                </a:lnTo>
                <a:lnTo>
                  <a:pt x="708024" y="982932"/>
                </a:lnTo>
                <a:lnTo>
                  <a:pt x="658548" y="1005855"/>
                </a:lnTo>
                <a:lnTo>
                  <a:pt x="609054" y="1028779"/>
                </a:lnTo>
                <a:lnTo>
                  <a:pt x="559546" y="1051702"/>
                </a:lnTo>
                <a:lnTo>
                  <a:pt x="510027" y="1074626"/>
                </a:lnTo>
                <a:lnTo>
                  <a:pt x="460501" y="1097549"/>
                </a:lnTo>
                <a:lnTo>
                  <a:pt x="410971" y="1120473"/>
                </a:lnTo>
                <a:lnTo>
                  <a:pt x="389354" y="1073770"/>
                </a:lnTo>
                <a:lnTo>
                  <a:pt x="367734" y="1027068"/>
                </a:lnTo>
                <a:lnTo>
                  <a:pt x="346112" y="980365"/>
                </a:lnTo>
                <a:lnTo>
                  <a:pt x="324489" y="933663"/>
                </a:lnTo>
                <a:lnTo>
                  <a:pt x="302864" y="886960"/>
                </a:lnTo>
                <a:lnTo>
                  <a:pt x="281237" y="840257"/>
                </a:lnTo>
                <a:lnTo>
                  <a:pt x="259609" y="793555"/>
                </a:lnTo>
                <a:lnTo>
                  <a:pt x="237980" y="746852"/>
                </a:lnTo>
                <a:lnTo>
                  <a:pt x="216349" y="700150"/>
                </a:lnTo>
                <a:lnTo>
                  <a:pt x="194717" y="653447"/>
                </a:lnTo>
                <a:lnTo>
                  <a:pt x="173084" y="606745"/>
                </a:lnTo>
                <a:lnTo>
                  <a:pt x="151451" y="560042"/>
                </a:lnTo>
                <a:lnTo>
                  <a:pt x="129816" y="513339"/>
                </a:lnTo>
                <a:lnTo>
                  <a:pt x="108181" y="466637"/>
                </a:lnTo>
                <a:lnTo>
                  <a:pt x="86545" y="419934"/>
                </a:lnTo>
                <a:lnTo>
                  <a:pt x="64909" y="373232"/>
                </a:lnTo>
                <a:lnTo>
                  <a:pt x="43273" y="326529"/>
                </a:lnTo>
                <a:lnTo>
                  <a:pt x="21636" y="279826"/>
                </a:lnTo>
                <a:lnTo>
                  <a:pt x="0" y="233124"/>
                </a:lnTo>
                <a:close/>
              </a:path>
            </a:pathLst>
          </a:custGeom>
          <a:ln w="9143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59254" y="3872991"/>
            <a:ext cx="1254125" cy="1278255"/>
          </a:xfrm>
          <a:custGeom>
            <a:avLst/>
            <a:gdLst/>
            <a:ahLst/>
            <a:cxnLst/>
            <a:rect l="l" t="t" r="r" b="b"/>
            <a:pathLst>
              <a:path w="1254125" h="1278254">
                <a:moveTo>
                  <a:pt x="0" y="390397"/>
                </a:moveTo>
                <a:lnTo>
                  <a:pt x="43951" y="370068"/>
                </a:lnTo>
                <a:lnTo>
                  <a:pt x="87916" y="349720"/>
                </a:lnTo>
                <a:lnTo>
                  <a:pt x="131889" y="329358"/>
                </a:lnTo>
                <a:lnTo>
                  <a:pt x="175862" y="308986"/>
                </a:lnTo>
                <a:lnTo>
                  <a:pt x="219827" y="288606"/>
                </a:lnTo>
                <a:lnTo>
                  <a:pt x="263778" y="268223"/>
                </a:lnTo>
                <a:lnTo>
                  <a:pt x="295104" y="306240"/>
                </a:lnTo>
                <a:lnTo>
                  <a:pt x="326433" y="344253"/>
                </a:lnTo>
                <a:lnTo>
                  <a:pt x="357764" y="382262"/>
                </a:lnTo>
                <a:lnTo>
                  <a:pt x="389098" y="420269"/>
                </a:lnTo>
                <a:lnTo>
                  <a:pt x="420434" y="458272"/>
                </a:lnTo>
                <a:lnTo>
                  <a:pt x="451770" y="496274"/>
                </a:lnTo>
                <a:lnTo>
                  <a:pt x="483107" y="534273"/>
                </a:lnTo>
                <a:lnTo>
                  <a:pt x="514445" y="572270"/>
                </a:lnTo>
                <a:lnTo>
                  <a:pt x="545781" y="610265"/>
                </a:lnTo>
                <a:lnTo>
                  <a:pt x="577117" y="648259"/>
                </a:lnTo>
                <a:lnTo>
                  <a:pt x="608451" y="686252"/>
                </a:lnTo>
                <a:lnTo>
                  <a:pt x="639782" y="724244"/>
                </a:lnTo>
                <a:lnTo>
                  <a:pt x="671111" y="762235"/>
                </a:lnTo>
                <a:lnTo>
                  <a:pt x="702437" y="800226"/>
                </a:lnTo>
                <a:lnTo>
                  <a:pt x="693592" y="751812"/>
                </a:lnTo>
                <a:lnTo>
                  <a:pt x="684748" y="703398"/>
                </a:lnTo>
                <a:lnTo>
                  <a:pt x="675904" y="654984"/>
                </a:lnTo>
                <a:lnTo>
                  <a:pt x="667061" y="606570"/>
                </a:lnTo>
                <a:lnTo>
                  <a:pt x="658219" y="558155"/>
                </a:lnTo>
                <a:lnTo>
                  <a:pt x="649379" y="509741"/>
                </a:lnTo>
                <a:lnTo>
                  <a:pt x="640540" y="461327"/>
                </a:lnTo>
                <a:lnTo>
                  <a:pt x="631703" y="412913"/>
                </a:lnTo>
                <a:lnTo>
                  <a:pt x="622868" y="364499"/>
                </a:lnTo>
                <a:lnTo>
                  <a:pt x="614036" y="316084"/>
                </a:lnTo>
                <a:lnTo>
                  <a:pt x="605207" y="267670"/>
                </a:lnTo>
                <a:lnTo>
                  <a:pt x="596381" y="219256"/>
                </a:lnTo>
                <a:lnTo>
                  <a:pt x="587558" y="170842"/>
                </a:lnTo>
                <a:lnTo>
                  <a:pt x="578738" y="122427"/>
                </a:lnTo>
                <a:lnTo>
                  <a:pt x="622798" y="102035"/>
                </a:lnTo>
                <a:lnTo>
                  <a:pt x="666844" y="81628"/>
                </a:lnTo>
                <a:lnTo>
                  <a:pt x="710882" y="61213"/>
                </a:lnTo>
                <a:lnTo>
                  <a:pt x="754920" y="40799"/>
                </a:lnTo>
                <a:lnTo>
                  <a:pt x="798966" y="20392"/>
                </a:lnTo>
                <a:lnTo>
                  <a:pt x="843026" y="0"/>
                </a:lnTo>
                <a:lnTo>
                  <a:pt x="864661" y="46702"/>
                </a:lnTo>
                <a:lnTo>
                  <a:pt x="886295" y="93405"/>
                </a:lnTo>
                <a:lnTo>
                  <a:pt x="907927" y="140107"/>
                </a:lnTo>
                <a:lnTo>
                  <a:pt x="929558" y="186810"/>
                </a:lnTo>
                <a:lnTo>
                  <a:pt x="951188" y="233512"/>
                </a:lnTo>
                <a:lnTo>
                  <a:pt x="972816" y="280215"/>
                </a:lnTo>
                <a:lnTo>
                  <a:pt x="994444" y="326918"/>
                </a:lnTo>
                <a:lnTo>
                  <a:pt x="1016071" y="373620"/>
                </a:lnTo>
                <a:lnTo>
                  <a:pt x="1037698" y="420323"/>
                </a:lnTo>
                <a:lnTo>
                  <a:pt x="1059325" y="467025"/>
                </a:lnTo>
                <a:lnTo>
                  <a:pt x="1080952" y="513728"/>
                </a:lnTo>
                <a:lnTo>
                  <a:pt x="1102579" y="560430"/>
                </a:lnTo>
                <a:lnTo>
                  <a:pt x="1124207" y="607133"/>
                </a:lnTo>
                <a:lnTo>
                  <a:pt x="1145835" y="653836"/>
                </a:lnTo>
                <a:lnTo>
                  <a:pt x="1167465" y="700538"/>
                </a:lnTo>
                <a:lnTo>
                  <a:pt x="1189096" y="747241"/>
                </a:lnTo>
                <a:lnTo>
                  <a:pt x="1210728" y="793943"/>
                </a:lnTo>
                <a:lnTo>
                  <a:pt x="1232362" y="840646"/>
                </a:lnTo>
                <a:lnTo>
                  <a:pt x="1253997" y="887348"/>
                </a:lnTo>
                <a:lnTo>
                  <a:pt x="1213042" y="906303"/>
                </a:lnTo>
                <a:lnTo>
                  <a:pt x="1172098" y="925258"/>
                </a:lnTo>
                <a:lnTo>
                  <a:pt x="1131179" y="944213"/>
                </a:lnTo>
                <a:lnTo>
                  <a:pt x="1090295" y="963167"/>
                </a:lnTo>
                <a:lnTo>
                  <a:pt x="1068730" y="916608"/>
                </a:lnTo>
                <a:lnTo>
                  <a:pt x="1047165" y="870045"/>
                </a:lnTo>
                <a:lnTo>
                  <a:pt x="1025601" y="823480"/>
                </a:lnTo>
                <a:lnTo>
                  <a:pt x="1004036" y="776912"/>
                </a:lnTo>
                <a:lnTo>
                  <a:pt x="982471" y="730344"/>
                </a:lnTo>
                <a:lnTo>
                  <a:pt x="960907" y="683774"/>
                </a:lnTo>
                <a:lnTo>
                  <a:pt x="939342" y="637203"/>
                </a:lnTo>
                <a:lnTo>
                  <a:pt x="917778" y="590632"/>
                </a:lnTo>
                <a:lnTo>
                  <a:pt x="896213" y="544061"/>
                </a:lnTo>
                <a:lnTo>
                  <a:pt x="874648" y="497491"/>
                </a:lnTo>
                <a:lnTo>
                  <a:pt x="853084" y="450923"/>
                </a:lnTo>
                <a:lnTo>
                  <a:pt x="831519" y="404355"/>
                </a:lnTo>
                <a:lnTo>
                  <a:pt x="809955" y="357790"/>
                </a:lnTo>
                <a:lnTo>
                  <a:pt x="788390" y="311227"/>
                </a:lnTo>
                <a:lnTo>
                  <a:pt x="766826" y="264667"/>
                </a:lnTo>
                <a:lnTo>
                  <a:pt x="776208" y="313340"/>
                </a:lnTo>
                <a:lnTo>
                  <a:pt x="785590" y="362013"/>
                </a:lnTo>
                <a:lnTo>
                  <a:pt x="794973" y="410686"/>
                </a:lnTo>
                <a:lnTo>
                  <a:pt x="804356" y="459359"/>
                </a:lnTo>
                <a:lnTo>
                  <a:pt x="813740" y="508031"/>
                </a:lnTo>
                <a:lnTo>
                  <a:pt x="823125" y="556704"/>
                </a:lnTo>
                <a:lnTo>
                  <a:pt x="832511" y="605377"/>
                </a:lnTo>
                <a:lnTo>
                  <a:pt x="841898" y="654050"/>
                </a:lnTo>
                <a:lnTo>
                  <a:pt x="851287" y="702722"/>
                </a:lnTo>
                <a:lnTo>
                  <a:pt x="860678" y="751395"/>
                </a:lnTo>
                <a:lnTo>
                  <a:pt x="870070" y="800068"/>
                </a:lnTo>
                <a:lnTo>
                  <a:pt x="879465" y="848741"/>
                </a:lnTo>
                <a:lnTo>
                  <a:pt x="888861" y="897413"/>
                </a:lnTo>
                <a:lnTo>
                  <a:pt x="898260" y="946086"/>
                </a:lnTo>
                <a:lnTo>
                  <a:pt x="907662" y="994759"/>
                </a:lnTo>
                <a:lnTo>
                  <a:pt x="917067" y="1043431"/>
                </a:lnTo>
                <a:lnTo>
                  <a:pt x="874605" y="1063053"/>
                </a:lnTo>
                <a:lnTo>
                  <a:pt x="832167" y="1082675"/>
                </a:lnTo>
                <a:lnTo>
                  <a:pt x="789729" y="1102296"/>
                </a:lnTo>
                <a:lnTo>
                  <a:pt x="747268" y="1121917"/>
                </a:lnTo>
                <a:lnTo>
                  <a:pt x="716264" y="1083270"/>
                </a:lnTo>
                <a:lnTo>
                  <a:pt x="685260" y="1044622"/>
                </a:lnTo>
                <a:lnTo>
                  <a:pt x="654256" y="1005974"/>
                </a:lnTo>
                <a:lnTo>
                  <a:pt x="623252" y="967325"/>
                </a:lnTo>
                <a:lnTo>
                  <a:pt x="592248" y="928675"/>
                </a:lnTo>
                <a:lnTo>
                  <a:pt x="561244" y="890025"/>
                </a:lnTo>
                <a:lnTo>
                  <a:pt x="530240" y="851373"/>
                </a:lnTo>
                <a:lnTo>
                  <a:pt x="499237" y="812720"/>
                </a:lnTo>
                <a:lnTo>
                  <a:pt x="468233" y="774066"/>
                </a:lnTo>
                <a:lnTo>
                  <a:pt x="437229" y="735410"/>
                </a:lnTo>
                <a:lnTo>
                  <a:pt x="406225" y="696752"/>
                </a:lnTo>
                <a:lnTo>
                  <a:pt x="375221" y="658092"/>
                </a:lnTo>
                <a:lnTo>
                  <a:pt x="344217" y="619429"/>
                </a:lnTo>
                <a:lnTo>
                  <a:pt x="313213" y="580765"/>
                </a:lnTo>
                <a:lnTo>
                  <a:pt x="282209" y="542098"/>
                </a:lnTo>
                <a:lnTo>
                  <a:pt x="251206" y="503427"/>
                </a:lnTo>
                <a:lnTo>
                  <a:pt x="272770" y="549987"/>
                </a:lnTo>
                <a:lnTo>
                  <a:pt x="294335" y="596550"/>
                </a:lnTo>
                <a:lnTo>
                  <a:pt x="315899" y="643115"/>
                </a:lnTo>
                <a:lnTo>
                  <a:pt x="337464" y="689683"/>
                </a:lnTo>
                <a:lnTo>
                  <a:pt x="359029" y="736251"/>
                </a:lnTo>
                <a:lnTo>
                  <a:pt x="380593" y="782821"/>
                </a:lnTo>
                <a:lnTo>
                  <a:pt x="402158" y="829392"/>
                </a:lnTo>
                <a:lnTo>
                  <a:pt x="423722" y="875963"/>
                </a:lnTo>
                <a:lnTo>
                  <a:pt x="445287" y="922534"/>
                </a:lnTo>
                <a:lnTo>
                  <a:pt x="466852" y="969104"/>
                </a:lnTo>
                <a:lnTo>
                  <a:pt x="488416" y="1015672"/>
                </a:lnTo>
                <a:lnTo>
                  <a:pt x="509981" y="1062240"/>
                </a:lnTo>
                <a:lnTo>
                  <a:pt x="531545" y="1108805"/>
                </a:lnTo>
                <a:lnTo>
                  <a:pt x="553110" y="1155368"/>
                </a:lnTo>
                <a:lnTo>
                  <a:pt x="574675" y="1201927"/>
                </a:lnTo>
                <a:lnTo>
                  <a:pt x="533737" y="1220882"/>
                </a:lnTo>
                <a:lnTo>
                  <a:pt x="492823" y="1239837"/>
                </a:lnTo>
                <a:lnTo>
                  <a:pt x="451909" y="1258792"/>
                </a:lnTo>
                <a:lnTo>
                  <a:pt x="410971" y="1277746"/>
                </a:lnTo>
                <a:lnTo>
                  <a:pt x="389336" y="1231044"/>
                </a:lnTo>
                <a:lnTo>
                  <a:pt x="367702" y="1184341"/>
                </a:lnTo>
                <a:lnTo>
                  <a:pt x="346070" y="1137639"/>
                </a:lnTo>
                <a:lnTo>
                  <a:pt x="324439" y="1090936"/>
                </a:lnTo>
                <a:lnTo>
                  <a:pt x="302809" y="1044234"/>
                </a:lnTo>
                <a:lnTo>
                  <a:pt x="281181" y="997531"/>
                </a:lnTo>
                <a:lnTo>
                  <a:pt x="259553" y="950828"/>
                </a:lnTo>
                <a:lnTo>
                  <a:pt x="237926" y="904126"/>
                </a:lnTo>
                <a:lnTo>
                  <a:pt x="216299" y="857423"/>
                </a:lnTo>
                <a:lnTo>
                  <a:pt x="194672" y="810721"/>
                </a:lnTo>
                <a:lnTo>
                  <a:pt x="173045" y="764018"/>
                </a:lnTo>
                <a:lnTo>
                  <a:pt x="151418" y="717316"/>
                </a:lnTo>
                <a:lnTo>
                  <a:pt x="129790" y="670613"/>
                </a:lnTo>
                <a:lnTo>
                  <a:pt x="108162" y="623910"/>
                </a:lnTo>
                <a:lnTo>
                  <a:pt x="86532" y="577208"/>
                </a:lnTo>
                <a:lnTo>
                  <a:pt x="64901" y="530505"/>
                </a:lnTo>
                <a:lnTo>
                  <a:pt x="43269" y="483803"/>
                </a:lnTo>
                <a:lnTo>
                  <a:pt x="21635" y="437100"/>
                </a:lnTo>
                <a:lnTo>
                  <a:pt x="0" y="390397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1429" y="4495291"/>
            <a:ext cx="1075055" cy="1187450"/>
          </a:xfrm>
          <a:custGeom>
            <a:avLst/>
            <a:gdLst/>
            <a:ahLst/>
            <a:cxnLst/>
            <a:rect l="l" t="t" r="r" b="b"/>
            <a:pathLst>
              <a:path w="1075055" h="1187450">
                <a:moveTo>
                  <a:pt x="0" y="299719"/>
                </a:moveTo>
                <a:lnTo>
                  <a:pt x="46226" y="278302"/>
                </a:lnTo>
                <a:lnTo>
                  <a:pt x="92452" y="256885"/>
                </a:lnTo>
                <a:lnTo>
                  <a:pt x="138678" y="235468"/>
                </a:lnTo>
                <a:lnTo>
                  <a:pt x="184904" y="214052"/>
                </a:lnTo>
                <a:lnTo>
                  <a:pt x="231130" y="192637"/>
                </a:lnTo>
                <a:lnTo>
                  <a:pt x="277357" y="171224"/>
                </a:lnTo>
                <a:lnTo>
                  <a:pt x="323583" y="149812"/>
                </a:lnTo>
                <a:lnTo>
                  <a:pt x="369809" y="128402"/>
                </a:lnTo>
                <a:lnTo>
                  <a:pt x="416035" y="106994"/>
                </a:lnTo>
                <a:lnTo>
                  <a:pt x="462261" y="85589"/>
                </a:lnTo>
                <a:lnTo>
                  <a:pt x="508488" y="64187"/>
                </a:lnTo>
                <a:lnTo>
                  <a:pt x="554714" y="42788"/>
                </a:lnTo>
                <a:lnTo>
                  <a:pt x="600940" y="21392"/>
                </a:lnTo>
                <a:lnTo>
                  <a:pt x="647166" y="0"/>
                </a:lnTo>
                <a:lnTo>
                  <a:pt x="664547" y="37528"/>
                </a:lnTo>
                <a:lnTo>
                  <a:pt x="681926" y="75056"/>
                </a:lnTo>
                <a:lnTo>
                  <a:pt x="699305" y="112585"/>
                </a:lnTo>
                <a:lnTo>
                  <a:pt x="716686" y="150113"/>
                </a:lnTo>
                <a:lnTo>
                  <a:pt x="669591" y="171910"/>
                </a:lnTo>
                <a:lnTo>
                  <a:pt x="622496" y="193713"/>
                </a:lnTo>
                <a:lnTo>
                  <a:pt x="575402" y="215521"/>
                </a:lnTo>
                <a:lnTo>
                  <a:pt x="528309" y="237331"/>
                </a:lnTo>
                <a:lnTo>
                  <a:pt x="481215" y="259143"/>
                </a:lnTo>
                <a:lnTo>
                  <a:pt x="434122" y="280955"/>
                </a:lnTo>
                <a:lnTo>
                  <a:pt x="387028" y="302765"/>
                </a:lnTo>
                <a:lnTo>
                  <a:pt x="339934" y="324573"/>
                </a:lnTo>
                <a:lnTo>
                  <a:pt x="292840" y="346376"/>
                </a:lnTo>
                <a:lnTo>
                  <a:pt x="245744" y="368172"/>
                </a:lnTo>
                <a:lnTo>
                  <a:pt x="268526" y="417341"/>
                </a:lnTo>
                <a:lnTo>
                  <a:pt x="291304" y="466534"/>
                </a:lnTo>
                <a:lnTo>
                  <a:pt x="314080" y="515727"/>
                </a:lnTo>
                <a:lnTo>
                  <a:pt x="336854" y="564895"/>
                </a:lnTo>
                <a:lnTo>
                  <a:pt x="380673" y="544592"/>
                </a:lnTo>
                <a:lnTo>
                  <a:pt x="424492" y="524294"/>
                </a:lnTo>
                <a:lnTo>
                  <a:pt x="468312" y="504001"/>
                </a:lnTo>
                <a:lnTo>
                  <a:pt x="512132" y="483711"/>
                </a:lnTo>
                <a:lnTo>
                  <a:pt x="555953" y="463422"/>
                </a:lnTo>
                <a:lnTo>
                  <a:pt x="599775" y="443134"/>
                </a:lnTo>
                <a:lnTo>
                  <a:pt x="643599" y="422844"/>
                </a:lnTo>
                <a:lnTo>
                  <a:pt x="687424" y="402551"/>
                </a:lnTo>
                <a:lnTo>
                  <a:pt x="731251" y="382253"/>
                </a:lnTo>
                <a:lnTo>
                  <a:pt x="775080" y="361949"/>
                </a:lnTo>
                <a:lnTo>
                  <a:pt x="792343" y="399361"/>
                </a:lnTo>
                <a:lnTo>
                  <a:pt x="809640" y="436737"/>
                </a:lnTo>
                <a:lnTo>
                  <a:pt x="826962" y="474089"/>
                </a:lnTo>
                <a:lnTo>
                  <a:pt x="844295" y="511428"/>
                </a:lnTo>
                <a:lnTo>
                  <a:pt x="800470" y="531736"/>
                </a:lnTo>
                <a:lnTo>
                  <a:pt x="756645" y="552042"/>
                </a:lnTo>
                <a:lnTo>
                  <a:pt x="712822" y="572347"/>
                </a:lnTo>
                <a:lnTo>
                  <a:pt x="669000" y="592650"/>
                </a:lnTo>
                <a:lnTo>
                  <a:pt x="625179" y="612949"/>
                </a:lnTo>
                <a:lnTo>
                  <a:pt x="581359" y="633245"/>
                </a:lnTo>
                <a:lnTo>
                  <a:pt x="537539" y="653536"/>
                </a:lnTo>
                <a:lnTo>
                  <a:pt x="493720" y="673822"/>
                </a:lnTo>
                <a:lnTo>
                  <a:pt x="449901" y="694102"/>
                </a:lnTo>
                <a:lnTo>
                  <a:pt x="406082" y="714374"/>
                </a:lnTo>
                <a:lnTo>
                  <a:pt x="428454" y="762685"/>
                </a:lnTo>
                <a:lnTo>
                  <a:pt x="450826" y="810996"/>
                </a:lnTo>
                <a:lnTo>
                  <a:pt x="473196" y="859307"/>
                </a:lnTo>
                <a:lnTo>
                  <a:pt x="495565" y="907618"/>
                </a:lnTo>
                <a:lnTo>
                  <a:pt x="517931" y="955928"/>
                </a:lnTo>
                <a:lnTo>
                  <a:pt x="562259" y="935389"/>
                </a:lnTo>
                <a:lnTo>
                  <a:pt x="606589" y="914851"/>
                </a:lnTo>
                <a:lnTo>
                  <a:pt x="650919" y="894313"/>
                </a:lnTo>
                <a:lnTo>
                  <a:pt x="695250" y="873777"/>
                </a:lnTo>
                <a:lnTo>
                  <a:pt x="739582" y="853244"/>
                </a:lnTo>
                <a:lnTo>
                  <a:pt x="783915" y="832713"/>
                </a:lnTo>
                <a:lnTo>
                  <a:pt x="828249" y="812186"/>
                </a:lnTo>
                <a:lnTo>
                  <a:pt x="872582" y="791662"/>
                </a:lnTo>
                <a:lnTo>
                  <a:pt x="916917" y="771144"/>
                </a:lnTo>
                <a:lnTo>
                  <a:pt x="961251" y="750630"/>
                </a:lnTo>
                <a:lnTo>
                  <a:pt x="1005586" y="730122"/>
                </a:lnTo>
                <a:lnTo>
                  <a:pt x="1022848" y="767480"/>
                </a:lnTo>
                <a:lnTo>
                  <a:pt x="1040145" y="804862"/>
                </a:lnTo>
                <a:lnTo>
                  <a:pt x="1057467" y="842244"/>
                </a:lnTo>
                <a:lnTo>
                  <a:pt x="1074801" y="879601"/>
                </a:lnTo>
                <a:lnTo>
                  <a:pt x="1027368" y="901563"/>
                </a:lnTo>
                <a:lnTo>
                  <a:pt x="979939" y="923525"/>
                </a:lnTo>
                <a:lnTo>
                  <a:pt x="932514" y="945487"/>
                </a:lnTo>
                <a:lnTo>
                  <a:pt x="885092" y="967448"/>
                </a:lnTo>
                <a:lnTo>
                  <a:pt x="837673" y="989409"/>
                </a:lnTo>
                <a:lnTo>
                  <a:pt x="790255" y="1011370"/>
                </a:lnTo>
                <a:lnTo>
                  <a:pt x="742840" y="1033330"/>
                </a:lnTo>
                <a:lnTo>
                  <a:pt x="695426" y="1055290"/>
                </a:lnTo>
                <a:lnTo>
                  <a:pt x="648013" y="1077249"/>
                </a:lnTo>
                <a:lnTo>
                  <a:pt x="600600" y="1099207"/>
                </a:lnTo>
                <a:lnTo>
                  <a:pt x="553187" y="1121164"/>
                </a:lnTo>
                <a:lnTo>
                  <a:pt x="505774" y="1143121"/>
                </a:lnTo>
                <a:lnTo>
                  <a:pt x="458361" y="1165076"/>
                </a:lnTo>
                <a:lnTo>
                  <a:pt x="410946" y="1187030"/>
                </a:lnTo>
                <a:lnTo>
                  <a:pt x="389317" y="1140334"/>
                </a:lnTo>
                <a:lnTo>
                  <a:pt x="367689" y="1093636"/>
                </a:lnTo>
                <a:lnTo>
                  <a:pt x="346060" y="1046938"/>
                </a:lnTo>
                <a:lnTo>
                  <a:pt x="324431" y="1000239"/>
                </a:lnTo>
                <a:lnTo>
                  <a:pt x="302802" y="953540"/>
                </a:lnTo>
                <a:lnTo>
                  <a:pt x="281173" y="906841"/>
                </a:lnTo>
                <a:lnTo>
                  <a:pt x="259545" y="860141"/>
                </a:lnTo>
                <a:lnTo>
                  <a:pt x="237916" y="813440"/>
                </a:lnTo>
                <a:lnTo>
                  <a:pt x="216287" y="766740"/>
                </a:lnTo>
                <a:lnTo>
                  <a:pt x="194658" y="720039"/>
                </a:lnTo>
                <a:lnTo>
                  <a:pt x="173030" y="673337"/>
                </a:lnTo>
                <a:lnTo>
                  <a:pt x="151401" y="626636"/>
                </a:lnTo>
                <a:lnTo>
                  <a:pt x="129772" y="579934"/>
                </a:lnTo>
                <a:lnTo>
                  <a:pt x="108143" y="533232"/>
                </a:lnTo>
                <a:lnTo>
                  <a:pt x="86515" y="486529"/>
                </a:lnTo>
                <a:lnTo>
                  <a:pt x="64886" y="439827"/>
                </a:lnTo>
                <a:lnTo>
                  <a:pt x="43257" y="393125"/>
                </a:lnTo>
                <a:lnTo>
                  <a:pt x="21628" y="346422"/>
                </a:lnTo>
                <a:lnTo>
                  <a:pt x="0" y="2997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40809" y="3406775"/>
            <a:ext cx="407670" cy="322580"/>
          </a:xfrm>
          <a:custGeom>
            <a:avLst/>
            <a:gdLst/>
            <a:ahLst/>
            <a:cxnLst/>
            <a:rect l="l" t="t" r="r" b="b"/>
            <a:pathLst>
              <a:path w="407670" h="322579">
                <a:moveTo>
                  <a:pt x="0" y="152146"/>
                </a:moveTo>
                <a:lnTo>
                  <a:pt x="46924" y="130421"/>
                </a:lnTo>
                <a:lnTo>
                  <a:pt x="93860" y="108686"/>
                </a:lnTo>
                <a:lnTo>
                  <a:pt x="140802" y="86945"/>
                </a:lnTo>
                <a:lnTo>
                  <a:pt x="187746" y="65200"/>
                </a:lnTo>
                <a:lnTo>
                  <a:pt x="234688" y="43459"/>
                </a:lnTo>
                <a:lnTo>
                  <a:pt x="281624" y="21724"/>
                </a:lnTo>
                <a:lnTo>
                  <a:pt x="328549" y="0"/>
                </a:lnTo>
                <a:lnTo>
                  <a:pt x="348265" y="42501"/>
                </a:lnTo>
                <a:lnTo>
                  <a:pt x="367982" y="85026"/>
                </a:lnTo>
                <a:lnTo>
                  <a:pt x="387699" y="127551"/>
                </a:lnTo>
                <a:lnTo>
                  <a:pt x="407415" y="170052"/>
                </a:lnTo>
                <a:lnTo>
                  <a:pt x="360451" y="191777"/>
                </a:lnTo>
                <a:lnTo>
                  <a:pt x="313497" y="213512"/>
                </a:lnTo>
                <a:lnTo>
                  <a:pt x="266550" y="235253"/>
                </a:lnTo>
                <a:lnTo>
                  <a:pt x="219605" y="256998"/>
                </a:lnTo>
                <a:lnTo>
                  <a:pt x="172658" y="278739"/>
                </a:lnTo>
                <a:lnTo>
                  <a:pt x="125704" y="300474"/>
                </a:lnTo>
                <a:lnTo>
                  <a:pt x="78739" y="322199"/>
                </a:lnTo>
                <a:lnTo>
                  <a:pt x="59025" y="279715"/>
                </a:lnTo>
                <a:lnTo>
                  <a:pt x="39322" y="237220"/>
                </a:lnTo>
                <a:lnTo>
                  <a:pt x="19643" y="194700"/>
                </a:lnTo>
                <a:lnTo>
                  <a:pt x="0" y="152146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28590" y="2667238"/>
            <a:ext cx="421640" cy="351155"/>
          </a:xfrm>
          <a:custGeom>
            <a:avLst/>
            <a:gdLst/>
            <a:ahLst/>
            <a:cxnLst/>
            <a:rect l="l" t="t" r="r" b="b"/>
            <a:pathLst>
              <a:path w="421639" h="351155">
                <a:moveTo>
                  <a:pt x="0" y="125491"/>
                </a:moveTo>
                <a:lnTo>
                  <a:pt x="20865" y="170526"/>
                </a:lnTo>
                <a:lnTo>
                  <a:pt x="41712" y="215560"/>
                </a:lnTo>
                <a:lnTo>
                  <a:pt x="62554" y="260594"/>
                </a:lnTo>
                <a:lnTo>
                  <a:pt x="83401" y="305628"/>
                </a:lnTo>
                <a:lnTo>
                  <a:pt x="104267" y="350662"/>
                </a:lnTo>
                <a:lnTo>
                  <a:pt x="136844" y="335593"/>
                </a:lnTo>
                <a:lnTo>
                  <a:pt x="169433" y="320500"/>
                </a:lnTo>
                <a:lnTo>
                  <a:pt x="202047" y="305407"/>
                </a:lnTo>
                <a:lnTo>
                  <a:pt x="291794" y="262999"/>
                </a:lnTo>
                <a:lnTo>
                  <a:pt x="336391" y="239839"/>
                </a:lnTo>
                <a:lnTo>
                  <a:pt x="387985" y="206009"/>
                </a:lnTo>
                <a:lnTo>
                  <a:pt x="415917" y="162522"/>
                </a:lnTo>
                <a:lnTo>
                  <a:pt x="421251" y="127869"/>
                </a:lnTo>
                <a:lnTo>
                  <a:pt x="419512" y="109458"/>
                </a:lnTo>
                <a:lnTo>
                  <a:pt x="407035" y="70754"/>
                </a:lnTo>
                <a:lnTo>
                  <a:pt x="382381" y="33035"/>
                </a:lnTo>
                <a:lnTo>
                  <a:pt x="350012" y="9413"/>
                </a:lnTo>
                <a:lnTo>
                  <a:pt x="311261" y="0"/>
                </a:lnTo>
                <a:lnTo>
                  <a:pt x="289986" y="823"/>
                </a:lnTo>
                <a:lnTo>
                  <a:pt x="250769" y="11447"/>
                </a:lnTo>
                <a:lnTo>
                  <a:pt x="185808" y="39693"/>
                </a:lnTo>
                <a:lnTo>
                  <a:pt x="137540" y="61864"/>
                </a:lnTo>
                <a:lnTo>
                  <a:pt x="103155" y="77771"/>
                </a:lnTo>
                <a:lnTo>
                  <a:pt x="68770" y="93678"/>
                </a:lnTo>
                <a:lnTo>
                  <a:pt x="34385" y="109585"/>
                </a:lnTo>
                <a:lnTo>
                  <a:pt x="0" y="125491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82845" y="2482214"/>
            <a:ext cx="1195705" cy="1129665"/>
          </a:xfrm>
          <a:custGeom>
            <a:avLst/>
            <a:gdLst/>
            <a:ahLst/>
            <a:cxnLst/>
            <a:rect l="l" t="t" r="r" b="b"/>
            <a:pathLst>
              <a:path w="1195704" h="1129664">
                <a:moveTo>
                  <a:pt x="0" y="242062"/>
                </a:moveTo>
                <a:lnTo>
                  <a:pt x="46344" y="220583"/>
                </a:lnTo>
                <a:lnTo>
                  <a:pt x="92698" y="199104"/>
                </a:lnTo>
                <a:lnTo>
                  <a:pt x="139057" y="177625"/>
                </a:lnTo>
                <a:lnTo>
                  <a:pt x="185420" y="156146"/>
                </a:lnTo>
                <a:lnTo>
                  <a:pt x="231782" y="134667"/>
                </a:lnTo>
                <a:lnTo>
                  <a:pt x="278141" y="113188"/>
                </a:lnTo>
                <a:lnTo>
                  <a:pt x="324495" y="91709"/>
                </a:lnTo>
                <a:lnTo>
                  <a:pt x="370839" y="70231"/>
                </a:lnTo>
                <a:lnTo>
                  <a:pt x="436751" y="41558"/>
                </a:lnTo>
                <a:lnTo>
                  <a:pt x="494458" y="20304"/>
                </a:lnTo>
                <a:lnTo>
                  <a:pt x="543950" y="6455"/>
                </a:lnTo>
                <a:lnTo>
                  <a:pt x="585215" y="0"/>
                </a:lnTo>
                <a:lnTo>
                  <a:pt x="621958" y="309"/>
                </a:lnTo>
                <a:lnTo>
                  <a:pt x="692443" y="19359"/>
                </a:lnTo>
                <a:lnTo>
                  <a:pt x="726185" y="38100"/>
                </a:lnTo>
                <a:lnTo>
                  <a:pt x="757529" y="62029"/>
                </a:lnTo>
                <a:lnTo>
                  <a:pt x="785098" y="90376"/>
                </a:lnTo>
                <a:lnTo>
                  <a:pt x="808928" y="123128"/>
                </a:lnTo>
                <a:lnTo>
                  <a:pt x="829055" y="160274"/>
                </a:lnTo>
                <a:lnTo>
                  <a:pt x="847564" y="209684"/>
                </a:lnTo>
                <a:lnTo>
                  <a:pt x="856821" y="258095"/>
                </a:lnTo>
                <a:lnTo>
                  <a:pt x="856863" y="305506"/>
                </a:lnTo>
                <a:lnTo>
                  <a:pt x="847725" y="351917"/>
                </a:lnTo>
                <a:lnTo>
                  <a:pt x="828938" y="396470"/>
                </a:lnTo>
                <a:lnTo>
                  <a:pt x="800211" y="438308"/>
                </a:lnTo>
                <a:lnTo>
                  <a:pt x="761553" y="477432"/>
                </a:lnTo>
                <a:lnTo>
                  <a:pt x="712977" y="513842"/>
                </a:lnTo>
                <a:lnTo>
                  <a:pt x="748389" y="518554"/>
                </a:lnTo>
                <a:lnTo>
                  <a:pt x="812829" y="533933"/>
                </a:lnTo>
                <a:lnTo>
                  <a:pt x="873317" y="559460"/>
                </a:lnTo>
                <a:lnTo>
                  <a:pt x="911621" y="580691"/>
                </a:lnTo>
                <a:lnTo>
                  <a:pt x="956808" y="608280"/>
                </a:lnTo>
                <a:lnTo>
                  <a:pt x="1008888" y="642238"/>
                </a:lnTo>
                <a:lnTo>
                  <a:pt x="1055560" y="673193"/>
                </a:lnTo>
                <a:lnTo>
                  <a:pt x="1102233" y="704135"/>
                </a:lnTo>
                <a:lnTo>
                  <a:pt x="1148905" y="735054"/>
                </a:lnTo>
                <a:lnTo>
                  <a:pt x="1195577" y="765937"/>
                </a:lnTo>
                <a:lnTo>
                  <a:pt x="1153439" y="785506"/>
                </a:lnTo>
                <a:lnTo>
                  <a:pt x="1111300" y="805050"/>
                </a:lnTo>
                <a:lnTo>
                  <a:pt x="1069162" y="824577"/>
                </a:lnTo>
                <a:lnTo>
                  <a:pt x="1027023" y="844091"/>
                </a:lnTo>
                <a:lnTo>
                  <a:pt x="984884" y="863600"/>
                </a:lnTo>
                <a:lnTo>
                  <a:pt x="941513" y="836777"/>
                </a:lnTo>
                <a:lnTo>
                  <a:pt x="898124" y="809955"/>
                </a:lnTo>
                <a:lnTo>
                  <a:pt x="854729" y="783132"/>
                </a:lnTo>
                <a:lnTo>
                  <a:pt x="811340" y="756310"/>
                </a:lnTo>
                <a:lnTo>
                  <a:pt x="767968" y="729488"/>
                </a:lnTo>
                <a:lnTo>
                  <a:pt x="714960" y="697011"/>
                </a:lnTo>
                <a:lnTo>
                  <a:pt x="671750" y="671607"/>
                </a:lnTo>
                <a:lnTo>
                  <a:pt x="638327" y="653299"/>
                </a:lnTo>
                <a:lnTo>
                  <a:pt x="596298" y="635559"/>
                </a:lnTo>
                <a:lnTo>
                  <a:pt x="561298" y="629360"/>
                </a:lnTo>
                <a:lnTo>
                  <a:pt x="544702" y="629665"/>
                </a:lnTo>
                <a:lnTo>
                  <a:pt x="504983" y="638937"/>
                </a:lnTo>
                <a:lnTo>
                  <a:pt x="451357" y="660781"/>
                </a:lnTo>
                <a:lnTo>
                  <a:pt x="442404" y="664950"/>
                </a:lnTo>
                <a:lnTo>
                  <a:pt x="433450" y="669083"/>
                </a:lnTo>
                <a:lnTo>
                  <a:pt x="424497" y="673193"/>
                </a:lnTo>
                <a:lnTo>
                  <a:pt x="415543" y="677290"/>
                </a:lnTo>
                <a:lnTo>
                  <a:pt x="437017" y="723624"/>
                </a:lnTo>
                <a:lnTo>
                  <a:pt x="458479" y="769947"/>
                </a:lnTo>
                <a:lnTo>
                  <a:pt x="479933" y="816261"/>
                </a:lnTo>
                <a:lnTo>
                  <a:pt x="501380" y="862568"/>
                </a:lnTo>
                <a:lnTo>
                  <a:pt x="522820" y="908868"/>
                </a:lnTo>
                <a:lnTo>
                  <a:pt x="544256" y="955165"/>
                </a:lnTo>
                <a:lnTo>
                  <a:pt x="565689" y="1001458"/>
                </a:lnTo>
                <a:lnTo>
                  <a:pt x="587120" y="1047750"/>
                </a:lnTo>
                <a:lnTo>
                  <a:pt x="543095" y="1068153"/>
                </a:lnTo>
                <a:lnTo>
                  <a:pt x="499046" y="1088580"/>
                </a:lnTo>
                <a:lnTo>
                  <a:pt x="454997" y="1109007"/>
                </a:lnTo>
                <a:lnTo>
                  <a:pt x="410971" y="1129411"/>
                </a:lnTo>
                <a:lnTo>
                  <a:pt x="389335" y="1082708"/>
                </a:lnTo>
                <a:lnTo>
                  <a:pt x="367698" y="1036005"/>
                </a:lnTo>
                <a:lnTo>
                  <a:pt x="346062" y="989303"/>
                </a:lnTo>
                <a:lnTo>
                  <a:pt x="324426" y="942600"/>
                </a:lnTo>
                <a:lnTo>
                  <a:pt x="302790" y="895898"/>
                </a:lnTo>
                <a:lnTo>
                  <a:pt x="281155" y="849195"/>
                </a:lnTo>
                <a:lnTo>
                  <a:pt x="259520" y="802492"/>
                </a:lnTo>
                <a:lnTo>
                  <a:pt x="237887" y="755790"/>
                </a:lnTo>
                <a:lnTo>
                  <a:pt x="216254" y="709087"/>
                </a:lnTo>
                <a:lnTo>
                  <a:pt x="194622" y="662385"/>
                </a:lnTo>
                <a:lnTo>
                  <a:pt x="172991" y="615682"/>
                </a:lnTo>
                <a:lnTo>
                  <a:pt x="151362" y="568980"/>
                </a:lnTo>
                <a:lnTo>
                  <a:pt x="129734" y="522277"/>
                </a:lnTo>
                <a:lnTo>
                  <a:pt x="108107" y="475574"/>
                </a:lnTo>
                <a:lnTo>
                  <a:pt x="86482" y="428872"/>
                </a:lnTo>
                <a:lnTo>
                  <a:pt x="64859" y="382169"/>
                </a:lnTo>
                <a:lnTo>
                  <a:pt x="43237" y="335467"/>
                </a:lnTo>
                <a:lnTo>
                  <a:pt x="21617" y="288764"/>
                </a:lnTo>
                <a:lnTo>
                  <a:pt x="0" y="242062"/>
                </a:lnTo>
                <a:close/>
              </a:path>
            </a:pathLst>
          </a:custGeom>
          <a:ln w="9143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537153" y="1338495"/>
            <a:ext cx="1024255" cy="1022350"/>
          </a:xfrm>
          <a:custGeom>
            <a:avLst/>
            <a:gdLst/>
            <a:ahLst/>
            <a:cxnLst/>
            <a:rect l="l" t="t" r="r" b="b"/>
            <a:pathLst>
              <a:path w="1024254" h="1022350">
                <a:moveTo>
                  <a:pt x="279696" y="54948"/>
                </a:moveTo>
                <a:lnTo>
                  <a:pt x="332826" y="32702"/>
                </a:lnTo>
                <a:lnTo>
                  <a:pt x="383761" y="16129"/>
                </a:lnTo>
                <a:lnTo>
                  <a:pt x="432509" y="5228"/>
                </a:lnTo>
                <a:lnTo>
                  <a:pt x="479077" y="0"/>
                </a:lnTo>
                <a:lnTo>
                  <a:pt x="523472" y="444"/>
                </a:lnTo>
                <a:lnTo>
                  <a:pt x="565700" y="6561"/>
                </a:lnTo>
                <a:lnTo>
                  <a:pt x="613510" y="20704"/>
                </a:lnTo>
                <a:lnTo>
                  <a:pt x="658041" y="41491"/>
                </a:lnTo>
                <a:lnTo>
                  <a:pt x="699303" y="68923"/>
                </a:lnTo>
                <a:lnTo>
                  <a:pt x="737311" y="103000"/>
                </a:lnTo>
                <a:lnTo>
                  <a:pt x="772075" y="143721"/>
                </a:lnTo>
                <a:lnTo>
                  <a:pt x="732166" y="172298"/>
                </a:lnTo>
                <a:lnTo>
                  <a:pt x="692256" y="200887"/>
                </a:lnTo>
                <a:lnTo>
                  <a:pt x="652346" y="229500"/>
                </a:lnTo>
                <a:lnTo>
                  <a:pt x="612436" y="258148"/>
                </a:lnTo>
                <a:lnTo>
                  <a:pt x="586836" y="232355"/>
                </a:lnTo>
                <a:lnTo>
                  <a:pt x="558795" y="211920"/>
                </a:lnTo>
                <a:lnTo>
                  <a:pt x="528301" y="196819"/>
                </a:lnTo>
                <a:lnTo>
                  <a:pt x="495342" y="187028"/>
                </a:lnTo>
                <a:lnTo>
                  <a:pt x="460596" y="182980"/>
                </a:lnTo>
                <a:lnTo>
                  <a:pt x="424921" y="185123"/>
                </a:lnTo>
                <a:lnTo>
                  <a:pt x="350689" y="207983"/>
                </a:lnTo>
                <a:lnTo>
                  <a:pt x="307726" y="231497"/>
                </a:lnTo>
                <a:lnTo>
                  <a:pt x="271334" y="259212"/>
                </a:lnTo>
                <a:lnTo>
                  <a:pt x="241501" y="291120"/>
                </a:lnTo>
                <a:lnTo>
                  <a:pt x="218215" y="327217"/>
                </a:lnTo>
                <a:lnTo>
                  <a:pt x="201464" y="367495"/>
                </a:lnTo>
                <a:lnTo>
                  <a:pt x="192045" y="411554"/>
                </a:lnTo>
                <a:lnTo>
                  <a:pt x="190758" y="458844"/>
                </a:lnTo>
                <a:lnTo>
                  <a:pt x="197597" y="509364"/>
                </a:lnTo>
                <a:lnTo>
                  <a:pt x="212555" y="563116"/>
                </a:lnTo>
                <a:lnTo>
                  <a:pt x="235627" y="620098"/>
                </a:lnTo>
                <a:lnTo>
                  <a:pt x="260912" y="669660"/>
                </a:lnTo>
                <a:lnTo>
                  <a:pt x="287998" y="713062"/>
                </a:lnTo>
                <a:lnTo>
                  <a:pt x="316892" y="750305"/>
                </a:lnTo>
                <a:lnTo>
                  <a:pt x="347594" y="781388"/>
                </a:lnTo>
                <a:lnTo>
                  <a:pt x="380110" y="806312"/>
                </a:lnTo>
                <a:lnTo>
                  <a:pt x="414443" y="825076"/>
                </a:lnTo>
                <a:lnTo>
                  <a:pt x="456917" y="839887"/>
                </a:lnTo>
                <a:lnTo>
                  <a:pt x="499909" y="846823"/>
                </a:lnTo>
                <a:lnTo>
                  <a:pt x="543420" y="845870"/>
                </a:lnTo>
                <a:lnTo>
                  <a:pt x="587448" y="837016"/>
                </a:lnTo>
                <a:lnTo>
                  <a:pt x="631994" y="820250"/>
                </a:lnTo>
                <a:lnTo>
                  <a:pt x="684890" y="789008"/>
                </a:lnTo>
                <a:lnTo>
                  <a:pt x="732832" y="746717"/>
                </a:lnTo>
                <a:lnTo>
                  <a:pt x="773203" y="698346"/>
                </a:lnTo>
                <a:lnTo>
                  <a:pt x="803571" y="648927"/>
                </a:lnTo>
                <a:lnTo>
                  <a:pt x="790522" y="620753"/>
                </a:lnTo>
                <a:lnTo>
                  <a:pt x="777473" y="592603"/>
                </a:lnTo>
                <a:lnTo>
                  <a:pt x="764424" y="564452"/>
                </a:lnTo>
                <a:lnTo>
                  <a:pt x="751374" y="536278"/>
                </a:lnTo>
                <a:lnTo>
                  <a:pt x="700912" y="559634"/>
                </a:lnTo>
                <a:lnTo>
                  <a:pt x="650473" y="583014"/>
                </a:lnTo>
                <a:lnTo>
                  <a:pt x="600034" y="606394"/>
                </a:lnTo>
                <a:lnTo>
                  <a:pt x="549571" y="629750"/>
                </a:lnTo>
                <a:lnTo>
                  <a:pt x="532256" y="592392"/>
                </a:lnTo>
                <a:lnTo>
                  <a:pt x="514964" y="555011"/>
                </a:lnTo>
                <a:lnTo>
                  <a:pt x="497672" y="517629"/>
                </a:lnTo>
                <a:lnTo>
                  <a:pt x="480356" y="480271"/>
                </a:lnTo>
                <a:lnTo>
                  <a:pt x="527839" y="458269"/>
                </a:lnTo>
                <a:lnTo>
                  <a:pt x="575321" y="436268"/>
                </a:lnTo>
                <a:lnTo>
                  <a:pt x="622803" y="414270"/>
                </a:lnTo>
                <a:lnTo>
                  <a:pt x="670285" y="392276"/>
                </a:lnTo>
                <a:lnTo>
                  <a:pt x="717767" y="370288"/>
                </a:lnTo>
                <a:lnTo>
                  <a:pt x="765249" y="348308"/>
                </a:lnTo>
                <a:lnTo>
                  <a:pt x="812731" y="326337"/>
                </a:lnTo>
                <a:lnTo>
                  <a:pt x="860213" y="304376"/>
                </a:lnTo>
                <a:lnTo>
                  <a:pt x="880650" y="348567"/>
                </a:lnTo>
                <a:lnTo>
                  <a:pt x="901097" y="392748"/>
                </a:lnTo>
                <a:lnTo>
                  <a:pt x="921554" y="436924"/>
                </a:lnTo>
                <a:lnTo>
                  <a:pt x="942017" y="481097"/>
                </a:lnTo>
                <a:lnTo>
                  <a:pt x="962487" y="525269"/>
                </a:lnTo>
                <a:lnTo>
                  <a:pt x="982961" y="569445"/>
                </a:lnTo>
                <a:lnTo>
                  <a:pt x="1003438" y="613627"/>
                </a:lnTo>
                <a:lnTo>
                  <a:pt x="1023916" y="657817"/>
                </a:lnTo>
                <a:lnTo>
                  <a:pt x="1005368" y="698537"/>
                </a:lnTo>
                <a:lnTo>
                  <a:pt x="979832" y="740494"/>
                </a:lnTo>
                <a:lnTo>
                  <a:pt x="947318" y="783690"/>
                </a:lnTo>
                <a:lnTo>
                  <a:pt x="907838" y="828124"/>
                </a:lnTo>
                <a:lnTo>
                  <a:pt x="872603" y="862552"/>
                </a:lnTo>
                <a:lnTo>
                  <a:pt x="835623" y="893756"/>
                </a:lnTo>
                <a:lnTo>
                  <a:pt x="796894" y="921740"/>
                </a:lnTo>
                <a:lnTo>
                  <a:pt x="756410" y="946513"/>
                </a:lnTo>
                <a:lnTo>
                  <a:pt x="714163" y="968078"/>
                </a:lnTo>
                <a:lnTo>
                  <a:pt x="659759" y="990466"/>
                </a:lnTo>
                <a:lnTo>
                  <a:pt x="605976" y="1006879"/>
                </a:lnTo>
                <a:lnTo>
                  <a:pt x="552827" y="1017319"/>
                </a:lnTo>
                <a:lnTo>
                  <a:pt x="500324" y="1021784"/>
                </a:lnTo>
                <a:lnTo>
                  <a:pt x="448479" y="1020275"/>
                </a:lnTo>
                <a:lnTo>
                  <a:pt x="398003" y="1012824"/>
                </a:lnTo>
                <a:lnTo>
                  <a:pt x="349738" y="999465"/>
                </a:lnTo>
                <a:lnTo>
                  <a:pt x="303675" y="980206"/>
                </a:lnTo>
                <a:lnTo>
                  <a:pt x="259800" y="955052"/>
                </a:lnTo>
                <a:lnTo>
                  <a:pt x="218101" y="924009"/>
                </a:lnTo>
                <a:lnTo>
                  <a:pt x="179179" y="888366"/>
                </a:lnTo>
                <a:lnTo>
                  <a:pt x="143647" y="849266"/>
                </a:lnTo>
                <a:lnTo>
                  <a:pt x="111510" y="806728"/>
                </a:lnTo>
                <a:lnTo>
                  <a:pt x="82774" y="760770"/>
                </a:lnTo>
                <a:lnTo>
                  <a:pt x="57446" y="711411"/>
                </a:lnTo>
                <a:lnTo>
                  <a:pt x="38027" y="665310"/>
                </a:lnTo>
                <a:lnTo>
                  <a:pt x="22568" y="619463"/>
                </a:lnTo>
                <a:lnTo>
                  <a:pt x="11076" y="573870"/>
                </a:lnTo>
                <a:lnTo>
                  <a:pt x="3551" y="528531"/>
                </a:lnTo>
                <a:lnTo>
                  <a:pt x="0" y="483446"/>
                </a:lnTo>
                <a:lnTo>
                  <a:pt x="423" y="438615"/>
                </a:lnTo>
                <a:lnTo>
                  <a:pt x="6380" y="385930"/>
                </a:lnTo>
                <a:lnTo>
                  <a:pt x="18451" y="335318"/>
                </a:lnTo>
                <a:lnTo>
                  <a:pt x="36625" y="286779"/>
                </a:lnTo>
                <a:lnTo>
                  <a:pt x="60888" y="240312"/>
                </a:lnTo>
                <a:lnTo>
                  <a:pt x="91228" y="195918"/>
                </a:lnTo>
                <a:lnTo>
                  <a:pt x="119071" y="163701"/>
                </a:lnTo>
                <a:lnTo>
                  <a:pt x="151845" y="133495"/>
                </a:lnTo>
                <a:lnTo>
                  <a:pt x="189545" y="105301"/>
                </a:lnTo>
                <a:lnTo>
                  <a:pt x="232164" y="79119"/>
                </a:lnTo>
                <a:lnTo>
                  <a:pt x="279696" y="54948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13281" y="1926161"/>
            <a:ext cx="912494" cy="1009650"/>
          </a:xfrm>
          <a:custGeom>
            <a:avLst/>
            <a:gdLst/>
            <a:ahLst/>
            <a:cxnLst/>
            <a:rect l="l" t="t" r="r" b="b"/>
            <a:pathLst>
              <a:path w="912495" h="1009650">
                <a:moveTo>
                  <a:pt x="258714" y="43735"/>
                </a:moveTo>
                <a:lnTo>
                  <a:pt x="311675" y="22473"/>
                </a:lnTo>
                <a:lnTo>
                  <a:pt x="363753" y="8095"/>
                </a:lnTo>
                <a:lnTo>
                  <a:pt x="414956" y="602"/>
                </a:lnTo>
                <a:lnTo>
                  <a:pt x="465292" y="0"/>
                </a:lnTo>
                <a:lnTo>
                  <a:pt x="514766" y="6290"/>
                </a:lnTo>
                <a:lnTo>
                  <a:pt x="563387" y="19478"/>
                </a:lnTo>
                <a:lnTo>
                  <a:pt x="605918" y="38119"/>
                </a:lnTo>
                <a:lnTo>
                  <a:pt x="647604" y="64690"/>
                </a:lnTo>
                <a:lnTo>
                  <a:pt x="688457" y="99166"/>
                </a:lnTo>
                <a:lnTo>
                  <a:pt x="728487" y="141525"/>
                </a:lnTo>
                <a:lnTo>
                  <a:pt x="689742" y="172364"/>
                </a:lnTo>
                <a:lnTo>
                  <a:pt x="651033" y="203167"/>
                </a:lnTo>
                <a:lnTo>
                  <a:pt x="612348" y="233947"/>
                </a:lnTo>
                <a:lnTo>
                  <a:pt x="573674" y="264715"/>
                </a:lnTo>
                <a:lnTo>
                  <a:pt x="548695" y="236620"/>
                </a:lnTo>
                <a:lnTo>
                  <a:pt x="521192" y="214073"/>
                </a:lnTo>
                <a:lnTo>
                  <a:pt x="491164" y="197099"/>
                </a:lnTo>
                <a:lnTo>
                  <a:pt x="458612" y="185721"/>
                </a:lnTo>
                <a:lnTo>
                  <a:pt x="424632" y="180246"/>
                </a:lnTo>
                <a:lnTo>
                  <a:pt x="390318" y="180974"/>
                </a:lnTo>
                <a:lnTo>
                  <a:pt x="320690" y="201088"/>
                </a:lnTo>
                <a:lnTo>
                  <a:pt x="276522" y="226871"/>
                </a:lnTo>
                <a:lnTo>
                  <a:pt x="240998" y="259428"/>
                </a:lnTo>
                <a:lnTo>
                  <a:pt x="214141" y="298725"/>
                </a:lnTo>
                <a:lnTo>
                  <a:pt x="195976" y="344725"/>
                </a:lnTo>
                <a:lnTo>
                  <a:pt x="188967" y="386664"/>
                </a:lnTo>
                <a:lnTo>
                  <a:pt x="190041" y="433383"/>
                </a:lnTo>
                <a:lnTo>
                  <a:pt x="199204" y="484875"/>
                </a:lnTo>
                <a:lnTo>
                  <a:pt x="216463" y="541134"/>
                </a:lnTo>
                <a:lnTo>
                  <a:pt x="241823" y="602154"/>
                </a:lnTo>
                <a:lnTo>
                  <a:pt x="268207" y="654773"/>
                </a:lnTo>
                <a:lnTo>
                  <a:pt x="295413" y="700489"/>
                </a:lnTo>
                <a:lnTo>
                  <a:pt x="323437" y="739298"/>
                </a:lnTo>
                <a:lnTo>
                  <a:pt x="352276" y="771195"/>
                </a:lnTo>
                <a:lnTo>
                  <a:pt x="381926" y="796178"/>
                </a:lnTo>
                <a:lnTo>
                  <a:pt x="458843" y="830724"/>
                </a:lnTo>
                <a:lnTo>
                  <a:pt x="505634" y="836167"/>
                </a:lnTo>
                <a:lnTo>
                  <a:pt x="552759" y="830585"/>
                </a:lnTo>
                <a:lnTo>
                  <a:pt x="600217" y="813990"/>
                </a:lnTo>
                <a:lnTo>
                  <a:pt x="660320" y="772365"/>
                </a:lnTo>
                <a:lnTo>
                  <a:pt x="700039" y="712644"/>
                </a:lnTo>
                <a:lnTo>
                  <a:pt x="711588" y="675827"/>
                </a:lnTo>
                <a:lnTo>
                  <a:pt x="716518" y="634142"/>
                </a:lnTo>
                <a:lnTo>
                  <a:pt x="714827" y="587574"/>
                </a:lnTo>
                <a:lnTo>
                  <a:pt x="706516" y="536114"/>
                </a:lnTo>
                <a:lnTo>
                  <a:pt x="755646" y="530113"/>
                </a:lnTo>
                <a:lnTo>
                  <a:pt x="804751" y="524112"/>
                </a:lnTo>
                <a:lnTo>
                  <a:pt x="853856" y="518111"/>
                </a:lnTo>
                <a:lnTo>
                  <a:pt x="902985" y="512111"/>
                </a:lnTo>
                <a:lnTo>
                  <a:pt x="909863" y="565187"/>
                </a:lnTo>
                <a:lnTo>
                  <a:pt x="911946" y="615451"/>
                </a:lnTo>
                <a:lnTo>
                  <a:pt x="909224" y="662907"/>
                </a:lnTo>
                <a:lnTo>
                  <a:pt x="901687" y="707559"/>
                </a:lnTo>
                <a:lnTo>
                  <a:pt x="889324" y="749409"/>
                </a:lnTo>
                <a:lnTo>
                  <a:pt x="872124" y="788463"/>
                </a:lnTo>
                <a:lnTo>
                  <a:pt x="845379" y="831668"/>
                </a:lnTo>
                <a:lnTo>
                  <a:pt x="812087" y="871063"/>
                </a:lnTo>
                <a:lnTo>
                  <a:pt x="772254" y="906649"/>
                </a:lnTo>
                <a:lnTo>
                  <a:pt x="725885" y="938424"/>
                </a:lnTo>
                <a:lnTo>
                  <a:pt x="672988" y="966390"/>
                </a:lnTo>
                <a:lnTo>
                  <a:pt x="623419" y="986317"/>
                </a:lnTo>
                <a:lnTo>
                  <a:pt x="574099" y="1000160"/>
                </a:lnTo>
                <a:lnTo>
                  <a:pt x="525028" y="1007914"/>
                </a:lnTo>
                <a:lnTo>
                  <a:pt x="476206" y="1009574"/>
                </a:lnTo>
                <a:lnTo>
                  <a:pt x="427632" y="1005136"/>
                </a:lnTo>
                <a:lnTo>
                  <a:pt x="379307" y="994595"/>
                </a:lnTo>
                <a:lnTo>
                  <a:pt x="331231" y="977947"/>
                </a:lnTo>
                <a:lnTo>
                  <a:pt x="290381" y="958510"/>
                </a:lnTo>
                <a:lnTo>
                  <a:pt x="251745" y="934681"/>
                </a:lnTo>
                <a:lnTo>
                  <a:pt x="215324" y="906462"/>
                </a:lnTo>
                <a:lnTo>
                  <a:pt x="181117" y="873854"/>
                </a:lnTo>
                <a:lnTo>
                  <a:pt x="149125" y="836859"/>
                </a:lnTo>
                <a:lnTo>
                  <a:pt x="119348" y="795477"/>
                </a:lnTo>
                <a:lnTo>
                  <a:pt x="91785" y="749711"/>
                </a:lnTo>
                <a:lnTo>
                  <a:pt x="66436" y="699563"/>
                </a:lnTo>
                <a:lnTo>
                  <a:pt x="43243" y="644907"/>
                </a:lnTo>
                <a:lnTo>
                  <a:pt x="25003" y="591716"/>
                </a:lnTo>
                <a:lnTo>
                  <a:pt x="11715" y="539989"/>
                </a:lnTo>
                <a:lnTo>
                  <a:pt x="3381" y="489727"/>
                </a:lnTo>
                <a:lnTo>
                  <a:pt x="0" y="440929"/>
                </a:lnTo>
                <a:lnTo>
                  <a:pt x="1571" y="393596"/>
                </a:lnTo>
                <a:lnTo>
                  <a:pt x="8096" y="347727"/>
                </a:lnTo>
                <a:lnTo>
                  <a:pt x="19573" y="303323"/>
                </a:lnTo>
                <a:lnTo>
                  <a:pt x="38119" y="255246"/>
                </a:lnTo>
                <a:lnTo>
                  <a:pt x="61863" y="210838"/>
                </a:lnTo>
                <a:lnTo>
                  <a:pt x="90809" y="170095"/>
                </a:lnTo>
                <a:lnTo>
                  <a:pt x="124963" y="133015"/>
                </a:lnTo>
                <a:lnTo>
                  <a:pt x="164329" y="99597"/>
                </a:lnTo>
                <a:lnTo>
                  <a:pt x="208911" y="69837"/>
                </a:lnTo>
                <a:lnTo>
                  <a:pt x="258714" y="43735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28572" y="762000"/>
            <a:ext cx="5100955" cy="982344"/>
          </a:xfrm>
          <a:custGeom>
            <a:avLst/>
            <a:gdLst/>
            <a:ahLst/>
            <a:cxnLst/>
            <a:rect l="l" t="t" r="r" b="b"/>
            <a:pathLst>
              <a:path w="5100955" h="982344">
                <a:moveTo>
                  <a:pt x="5001006" y="0"/>
                </a:moveTo>
                <a:lnTo>
                  <a:pt x="99822" y="0"/>
                </a:lnTo>
                <a:lnTo>
                  <a:pt x="60971" y="7713"/>
                </a:lnTo>
                <a:lnTo>
                  <a:pt x="29241" y="28749"/>
                </a:lnTo>
                <a:lnTo>
                  <a:pt x="7846" y="59953"/>
                </a:lnTo>
                <a:lnTo>
                  <a:pt x="0" y="98171"/>
                </a:lnTo>
                <a:lnTo>
                  <a:pt x="0" y="884047"/>
                </a:lnTo>
                <a:lnTo>
                  <a:pt x="7846" y="922264"/>
                </a:lnTo>
                <a:lnTo>
                  <a:pt x="29241" y="953468"/>
                </a:lnTo>
                <a:lnTo>
                  <a:pt x="60971" y="974504"/>
                </a:lnTo>
                <a:lnTo>
                  <a:pt x="99822" y="982217"/>
                </a:lnTo>
                <a:lnTo>
                  <a:pt x="5001006" y="982217"/>
                </a:lnTo>
                <a:lnTo>
                  <a:pt x="5039856" y="974504"/>
                </a:lnTo>
                <a:lnTo>
                  <a:pt x="5071586" y="953468"/>
                </a:lnTo>
                <a:lnTo>
                  <a:pt x="5092981" y="922264"/>
                </a:lnTo>
                <a:lnTo>
                  <a:pt x="5100828" y="884047"/>
                </a:lnTo>
                <a:lnTo>
                  <a:pt x="5100828" y="98171"/>
                </a:lnTo>
                <a:lnTo>
                  <a:pt x="5092981" y="59953"/>
                </a:lnTo>
                <a:lnTo>
                  <a:pt x="5071586" y="28749"/>
                </a:lnTo>
                <a:lnTo>
                  <a:pt x="5039856" y="7713"/>
                </a:lnTo>
                <a:lnTo>
                  <a:pt x="5001006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28572" y="762000"/>
            <a:ext cx="5100955" cy="982344"/>
          </a:xfrm>
          <a:custGeom>
            <a:avLst/>
            <a:gdLst/>
            <a:ahLst/>
            <a:cxnLst/>
            <a:rect l="l" t="t" r="r" b="b"/>
            <a:pathLst>
              <a:path w="5100955" h="982344">
                <a:moveTo>
                  <a:pt x="0" y="98171"/>
                </a:moveTo>
                <a:lnTo>
                  <a:pt x="7846" y="59953"/>
                </a:lnTo>
                <a:lnTo>
                  <a:pt x="29241" y="28749"/>
                </a:lnTo>
                <a:lnTo>
                  <a:pt x="60971" y="7713"/>
                </a:lnTo>
                <a:lnTo>
                  <a:pt x="99822" y="0"/>
                </a:lnTo>
                <a:lnTo>
                  <a:pt x="5001006" y="0"/>
                </a:lnTo>
                <a:lnTo>
                  <a:pt x="5039856" y="7713"/>
                </a:lnTo>
                <a:lnTo>
                  <a:pt x="5071586" y="28749"/>
                </a:lnTo>
                <a:lnTo>
                  <a:pt x="5092981" y="59953"/>
                </a:lnTo>
                <a:lnTo>
                  <a:pt x="5100828" y="98171"/>
                </a:lnTo>
                <a:lnTo>
                  <a:pt x="5100828" y="884047"/>
                </a:lnTo>
                <a:lnTo>
                  <a:pt x="5092981" y="922264"/>
                </a:lnTo>
                <a:lnTo>
                  <a:pt x="5071586" y="953468"/>
                </a:lnTo>
                <a:lnTo>
                  <a:pt x="5039856" y="974504"/>
                </a:lnTo>
                <a:lnTo>
                  <a:pt x="5001006" y="982217"/>
                </a:lnTo>
                <a:lnTo>
                  <a:pt x="99822" y="982217"/>
                </a:lnTo>
                <a:lnTo>
                  <a:pt x="60971" y="974504"/>
                </a:lnTo>
                <a:lnTo>
                  <a:pt x="29241" y="953468"/>
                </a:lnTo>
                <a:lnTo>
                  <a:pt x="7846" y="922264"/>
                </a:lnTo>
                <a:lnTo>
                  <a:pt x="0" y="884047"/>
                </a:lnTo>
                <a:lnTo>
                  <a:pt x="0" y="98171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80895" y="1744217"/>
            <a:ext cx="294640" cy="851535"/>
          </a:xfrm>
          <a:custGeom>
            <a:avLst/>
            <a:gdLst/>
            <a:ahLst/>
            <a:cxnLst/>
            <a:rect l="l" t="t" r="r" b="b"/>
            <a:pathLst>
              <a:path w="294639" h="851535">
                <a:moveTo>
                  <a:pt x="0" y="0"/>
                </a:moveTo>
                <a:lnTo>
                  <a:pt x="0" y="851154"/>
                </a:lnTo>
                <a:lnTo>
                  <a:pt x="294386" y="851154"/>
                </a:lnTo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75280" y="2027682"/>
            <a:ext cx="5245100" cy="1125855"/>
          </a:xfrm>
          <a:custGeom>
            <a:avLst/>
            <a:gdLst/>
            <a:ahLst/>
            <a:cxnLst/>
            <a:rect l="l" t="t" r="r" b="b"/>
            <a:pathLst>
              <a:path w="5245100" h="1125855">
                <a:moveTo>
                  <a:pt x="5175123" y="0"/>
                </a:moveTo>
                <a:lnTo>
                  <a:pt x="69595" y="0"/>
                </a:lnTo>
                <a:lnTo>
                  <a:pt x="42487" y="8830"/>
                </a:lnTo>
                <a:lnTo>
                  <a:pt x="20367" y="32924"/>
                </a:lnTo>
                <a:lnTo>
                  <a:pt x="5462" y="68687"/>
                </a:lnTo>
                <a:lnTo>
                  <a:pt x="0" y="112521"/>
                </a:lnTo>
                <a:lnTo>
                  <a:pt x="0" y="1013078"/>
                </a:lnTo>
                <a:lnTo>
                  <a:pt x="5462" y="1056860"/>
                </a:lnTo>
                <a:lnTo>
                  <a:pt x="20367" y="1092628"/>
                </a:lnTo>
                <a:lnTo>
                  <a:pt x="42487" y="1116752"/>
                </a:lnTo>
                <a:lnTo>
                  <a:pt x="69595" y="1125601"/>
                </a:lnTo>
                <a:lnTo>
                  <a:pt x="5175123" y="1125601"/>
                </a:lnTo>
                <a:lnTo>
                  <a:pt x="5202231" y="1116752"/>
                </a:lnTo>
                <a:lnTo>
                  <a:pt x="5224351" y="1092628"/>
                </a:lnTo>
                <a:lnTo>
                  <a:pt x="5239256" y="1056860"/>
                </a:lnTo>
                <a:lnTo>
                  <a:pt x="5244719" y="1013078"/>
                </a:lnTo>
                <a:lnTo>
                  <a:pt x="5244719" y="112521"/>
                </a:lnTo>
                <a:lnTo>
                  <a:pt x="5239256" y="68687"/>
                </a:lnTo>
                <a:lnTo>
                  <a:pt x="5224351" y="32924"/>
                </a:lnTo>
                <a:lnTo>
                  <a:pt x="5202231" y="8830"/>
                </a:lnTo>
                <a:lnTo>
                  <a:pt x="5175123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75280" y="2027682"/>
            <a:ext cx="5245100" cy="1125855"/>
          </a:xfrm>
          <a:custGeom>
            <a:avLst/>
            <a:gdLst/>
            <a:ahLst/>
            <a:cxnLst/>
            <a:rect l="l" t="t" r="r" b="b"/>
            <a:pathLst>
              <a:path w="5245100" h="1125855">
                <a:moveTo>
                  <a:pt x="0" y="112521"/>
                </a:moveTo>
                <a:lnTo>
                  <a:pt x="5462" y="68687"/>
                </a:lnTo>
                <a:lnTo>
                  <a:pt x="20367" y="32924"/>
                </a:lnTo>
                <a:lnTo>
                  <a:pt x="42487" y="8830"/>
                </a:lnTo>
                <a:lnTo>
                  <a:pt x="69595" y="0"/>
                </a:lnTo>
                <a:lnTo>
                  <a:pt x="5175123" y="0"/>
                </a:lnTo>
                <a:lnTo>
                  <a:pt x="5202231" y="8830"/>
                </a:lnTo>
                <a:lnTo>
                  <a:pt x="5224351" y="32924"/>
                </a:lnTo>
                <a:lnTo>
                  <a:pt x="5239256" y="68687"/>
                </a:lnTo>
                <a:lnTo>
                  <a:pt x="5244719" y="112521"/>
                </a:lnTo>
                <a:lnTo>
                  <a:pt x="5244719" y="1013078"/>
                </a:lnTo>
                <a:lnTo>
                  <a:pt x="5239256" y="1056860"/>
                </a:lnTo>
                <a:lnTo>
                  <a:pt x="5224351" y="1092628"/>
                </a:lnTo>
                <a:lnTo>
                  <a:pt x="5202231" y="1116752"/>
                </a:lnTo>
                <a:lnTo>
                  <a:pt x="5175123" y="1125601"/>
                </a:lnTo>
                <a:lnTo>
                  <a:pt x="69595" y="1125601"/>
                </a:lnTo>
                <a:lnTo>
                  <a:pt x="42487" y="1116752"/>
                </a:lnTo>
                <a:lnTo>
                  <a:pt x="20367" y="1092628"/>
                </a:lnTo>
                <a:lnTo>
                  <a:pt x="5462" y="1056860"/>
                </a:lnTo>
                <a:lnTo>
                  <a:pt x="0" y="1013078"/>
                </a:lnTo>
                <a:lnTo>
                  <a:pt x="0" y="11252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80895" y="1744217"/>
            <a:ext cx="294640" cy="2199640"/>
          </a:xfrm>
          <a:custGeom>
            <a:avLst/>
            <a:gdLst/>
            <a:ahLst/>
            <a:cxnLst/>
            <a:rect l="l" t="t" r="r" b="b"/>
            <a:pathLst>
              <a:path w="294639" h="2199640">
                <a:moveTo>
                  <a:pt x="0" y="0"/>
                </a:moveTo>
                <a:lnTo>
                  <a:pt x="0" y="2199513"/>
                </a:lnTo>
                <a:lnTo>
                  <a:pt x="294386" y="2199513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75280" y="3376040"/>
            <a:ext cx="5245100" cy="1125855"/>
          </a:xfrm>
          <a:custGeom>
            <a:avLst/>
            <a:gdLst/>
            <a:ahLst/>
            <a:cxnLst/>
            <a:rect l="l" t="t" r="r" b="b"/>
            <a:pathLst>
              <a:path w="5245100" h="1125854">
                <a:moveTo>
                  <a:pt x="5175123" y="0"/>
                </a:moveTo>
                <a:lnTo>
                  <a:pt x="69595" y="0"/>
                </a:lnTo>
                <a:lnTo>
                  <a:pt x="42487" y="8848"/>
                </a:lnTo>
                <a:lnTo>
                  <a:pt x="20367" y="32972"/>
                </a:lnTo>
                <a:lnTo>
                  <a:pt x="5462" y="68740"/>
                </a:lnTo>
                <a:lnTo>
                  <a:pt x="0" y="112522"/>
                </a:lnTo>
                <a:lnTo>
                  <a:pt x="0" y="1013079"/>
                </a:lnTo>
                <a:lnTo>
                  <a:pt x="5462" y="1056860"/>
                </a:lnTo>
                <a:lnTo>
                  <a:pt x="20367" y="1092628"/>
                </a:lnTo>
                <a:lnTo>
                  <a:pt x="42487" y="1116752"/>
                </a:lnTo>
                <a:lnTo>
                  <a:pt x="69595" y="1125601"/>
                </a:lnTo>
                <a:lnTo>
                  <a:pt x="5175123" y="1125601"/>
                </a:lnTo>
                <a:lnTo>
                  <a:pt x="5202231" y="1116752"/>
                </a:lnTo>
                <a:lnTo>
                  <a:pt x="5224351" y="1092628"/>
                </a:lnTo>
                <a:lnTo>
                  <a:pt x="5239256" y="1056860"/>
                </a:lnTo>
                <a:lnTo>
                  <a:pt x="5244719" y="1013079"/>
                </a:lnTo>
                <a:lnTo>
                  <a:pt x="5244719" y="112522"/>
                </a:lnTo>
                <a:lnTo>
                  <a:pt x="5239256" y="68740"/>
                </a:lnTo>
                <a:lnTo>
                  <a:pt x="5224351" y="32972"/>
                </a:lnTo>
                <a:lnTo>
                  <a:pt x="5202231" y="8848"/>
                </a:lnTo>
                <a:lnTo>
                  <a:pt x="5175123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75280" y="3376040"/>
            <a:ext cx="5245100" cy="1125855"/>
          </a:xfrm>
          <a:custGeom>
            <a:avLst/>
            <a:gdLst/>
            <a:ahLst/>
            <a:cxnLst/>
            <a:rect l="l" t="t" r="r" b="b"/>
            <a:pathLst>
              <a:path w="5245100" h="1125854">
                <a:moveTo>
                  <a:pt x="0" y="112522"/>
                </a:moveTo>
                <a:lnTo>
                  <a:pt x="5462" y="68740"/>
                </a:lnTo>
                <a:lnTo>
                  <a:pt x="20367" y="32972"/>
                </a:lnTo>
                <a:lnTo>
                  <a:pt x="42487" y="8848"/>
                </a:lnTo>
                <a:lnTo>
                  <a:pt x="69595" y="0"/>
                </a:lnTo>
                <a:lnTo>
                  <a:pt x="5175123" y="0"/>
                </a:lnTo>
                <a:lnTo>
                  <a:pt x="5202231" y="8848"/>
                </a:lnTo>
                <a:lnTo>
                  <a:pt x="5224351" y="32972"/>
                </a:lnTo>
                <a:lnTo>
                  <a:pt x="5239256" y="68740"/>
                </a:lnTo>
                <a:lnTo>
                  <a:pt x="5244719" y="112522"/>
                </a:lnTo>
                <a:lnTo>
                  <a:pt x="5244719" y="1013079"/>
                </a:lnTo>
                <a:lnTo>
                  <a:pt x="5239256" y="1056860"/>
                </a:lnTo>
                <a:lnTo>
                  <a:pt x="5224351" y="1092628"/>
                </a:lnTo>
                <a:lnTo>
                  <a:pt x="5202231" y="1116752"/>
                </a:lnTo>
                <a:lnTo>
                  <a:pt x="5175123" y="1125601"/>
                </a:lnTo>
                <a:lnTo>
                  <a:pt x="69595" y="1125601"/>
                </a:lnTo>
                <a:lnTo>
                  <a:pt x="42487" y="1116752"/>
                </a:lnTo>
                <a:lnTo>
                  <a:pt x="20367" y="1092628"/>
                </a:lnTo>
                <a:lnTo>
                  <a:pt x="5462" y="1056860"/>
                </a:lnTo>
                <a:lnTo>
                  <a:pt x="0" y="1013079"/>
                </a:lnTo>
                <a:lnTo>
                  <a:pt x="0" y="112522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799589" y="960246"/>
            <a:ext cx="5366385" cy="3437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chaperonins</a:t>
            </a:r>
            <a:r>
              <a:rPr sz="3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include: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550">
              <a:latin typeface="Times New Roman"/>
              <a:cs typeface="Times New Roman"/>
            </a:endParaRPr>
          </a:p>
          <a:p>
            <a:pPr marL="1043940" marR="5080" algn="ctr">
              <a:lnSpc>
                <a:spcPts val="3600"/>
              </a:lnSpc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Binding</a:t>
            </a:r>
            <a:r>
              <a:rPr sz="3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immunoglobulin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Protein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(BiP)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50">
              <a:latin typeface="Times New Roman"/>
              <a:cs typeface="Times New Roman"/>
            </a:endParaRPr>
          </a:p>
          <a:p>
            <a:pPr marL="1278890" marR="240665" algn="ctr">
              <a:lnSpc>
                <a:spcPts val="3600"/>
              </a:lnSpc>
              <a:spcBef>
                <a:spcPts val="5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TCP-1 Ring</a:t>
            </a:r>
            <a:r>
              <a:rPr sz="32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Complex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(TRiC)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81911" y="2174748"/>
            <a:ext cx="5978651" cy="2240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234684" y="2174748"/>
            <a:ext cx="1580388" cy="2240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35326" y="2782316"/>
            <a:ext cx="4656709" cy="9351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162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Protein folding</vt:lpstr>
      <vt:lpstr>Protein folding</vt:lpstr>
      <vt:lpstr>Slide 3</vt:lpstr>
      <vt:lpstr>Rapid and correct folding of newly-  synthesized proteins is ensured by:</vt:lpstr>
      <vt:lpstr>Enzymes involved in protein folding</vt:lpstr>
      <vt:lpstr>The chaperone proteins are: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User</cp:lastModifiedBy>
  <cp:revision>6</cp:revision>
  <dcterms:created xsi:type="dcterms:W3CDTF">2018-05-18T05:25:50Z</dcterms:created>
  <dcterms:modified xsi:type="dcterms:W3CDTF">2020-04-30T01:49:18Z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2018-03-09T00:00:00Z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2018-05-18T00:00:00Z</vt:filetime>
  </property>
</Properties>
</file>